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65" r:id="rId4"/>
    <p:sldMasterId id="2147483676" r:id="rId5"/>
    <p:sldMasterId id="2147483681" r:id="rId6"/>
    <p:sldMasterId id="2147483695" r:id="rId7"/>
    <p:sldMasterId id="2147483703" r:id="rId8"/>
  </p:sldMasterIdLst>
  <p:notesMasterIdLst>
    <p:notesMasterId r:id="rId10"/>
  </p:notesMasterIdLst>
  <p:sldIdLst>
    <p:sldId id="534" r:id="rId9"/>
    <p:sldId id="11088468" r:id="rId11"/>
    <p:sldId id="470" r:id="rId12"/>
    <p:sldId id="11088439" r:id="rId13"/>
    <p:sldId id="2601" r:id="rId14"/>
    <p:sldId id="11088408" r:id="rId15"/>
    <p:sldId id="371" r:id="rId16"/>
    <p:sldId id="299" r:id="rId17"/>
    <p:sldId id="360" r:id="rId18"/>
    <p:sldId id="300" r:id="rId19"/>
    <p:sldId id="301" r:id="rId20"/>
    <p:sldId id="11088428" r:id="rId21"/>
    <p:sldId id="11088429" r:id="rId22"/>
    <p:sldId id="11088430" r:id="rId23"/>
    <p:sldId id="11088410" r:id="rId24"/>
    <p:sldId id="11088431" r:id="rId25"/>
    <p:sldId id="11088434" r:id="rId26"/>
    <p:sldId id="11088435" r:id="rId27"/>
    <p:sldId id="11088436" r:id="rId28"/>
    <p:sldId id="11088437" r:id="rId29"/>
    <p:sldId id="11088438" r:id="rId30"/>
    <p:sldId id="11088440" r:id="rId31"/>
    <p:sldId id="11088442" r:id="rId32"/>
    <p:sldId id="2636" r:id="rId33"/>
    <p:sldId id="11088443" r:id="rId34"/>
    <p:sldId id="11088444" r:id="rId35"/>
    <p:sldId id="11088445" r:id="rId36"/>
    <p:sldId id="11088446" r:id="rId37"/>
    <p:sldId id="11088447" r:id="rId38"/>
    <p:sldId id="11088448" r:id="rId39"/>
    <p:sldId id="11088449" r:id="rId40"/>
    <p:sldId id="51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3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5" Type="http://schemas.openxmlformats.org/officeDocument/2006/relationships/commentAuthors" Target="commentAuthors.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2.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slide" Target="slides/slide2.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DengXian"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DengXian"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DengXian"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DengXian" panose="02010600030101010101"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DengXian"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DengXian" panose="02010600030101010101"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DengXian"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DengXian"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DengXian"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DengXian"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DengXian"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DengXian"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DengXian"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DengXian"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4" Type="http://schemas.openxmlformats.org/officeDocument/2006/relationships/image" Target="../media/image11.png"/><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4" Type="http://schemas.openxmlformats.org/officeDocument/2006/relationships/image" Target="../media/image16.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4" Type="http://schemas.openxmlformats.org/officeDocument/2006/relationships/image" Target="../media/image17.png"/><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5" Type="http://schemas.openxmlformats.org/officeDocument/2006/relationships/image" Target="../media/image10.png"/><Relationship Id="rId4" Type="http://schemas.openxmlformats.org/officeDocument/2006/relationships/image" Target="../media/image18.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6565"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15" name="图片 14"/>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16" name="图片 15"/>
          <p:cNvPicPr>
            <a:picLocks noChangeAspect="1"/>
          </p:cNvPicPr>
          <p:nvPr userDrawn="1"/>
        </p:nvPicPr>
        <p:blipFill>
          <a:blip r:embed="rId3"/>
          <a:stretch>
            <a:fillRect/>
          </a:stretch>
        </p:blipFill>
        <p:spPr>
          <a:xfrm>
            <a:off x="7780022" y="1354415"/>
            <a:ext cx="4678681" cy="5274985"/>
          </a:xfrm>
          <a:prstGeom prst="rect">
            <a:avLst/>
          </a:prstGeom>
        </p:spPr>
      </p:pic>
      <p:pic>
        <p:nvPicPr>
          <p:cNvPr id="3" name="图片 2" descr="图片包含 文字&#10;&#10;描述已自动生成"/>
          <p:cNvPicPr>
            <a:picLocks noChangeAspect="1"/>
          </p:cNvPicPr>
          <p:nvPr userDrawn="1"/>
        </p:nvPicPr>
        <p:blipFill>
          <a:blip r:embed="rId4" cstate="email"/>
          <a:stretch>
            <a:fillRect/>
          </a:stretch>
        </p:blipFill>
        <p:spPr>
          <a:xfrm>
            <a:off x="1319642" y="131198"/>
            <a:ext cx="9571530" cy="5972859"/>
          </a:xfrm>
          <a:prstGeom prst="rect">
            <a:avLst/>
          </a:prstGeom>
        </p:spPr>
      </p:pic>
      <p:pic>
        <p:nvPicPr>
          <p:cNvPr id="18" name="图片 17" descr="图片包含 屏幕截图&#10;&#10;描述已自动生成"/>
          <p:cNvPicPr>
            <a:picLocks noChangeAspect="1"/>
          </p:cNvPicPr>
          <p:nvPr userDrawn="1"/>
        </p:nvPicPr>
        <p:blipFill>
          <a:blip r:embed="rId5"/>
          <a:stretch>
            <a:fillRect/>
          </a:stretch>
        </p:blipFill>
        <p:spPr>
          <a:xfrm>
            <a:off x="1379989" y="4979321"/>
            <a:ext cx="2801426" cy="1796076"/>
          </a:xfrm>
          <a:prstGeom prst="rect">
            <a:avLst/>
          </a:prstGeom>
        </p:spPr>
      </p:pic>
      <p:pic>
        <p:nvPicPr>
          <p:cNvPr id="9" name="图片 8" descr="图片包含 矢量图形&#10;&#10;描述已自动生成"/>
          <p:cNvPicPr>
            <a:picLocks noChangeAspect="1"/>
          </p:cNvPicPr>
          <p:nvPr userDrawn="1"/>
        </p:nvPicPr>
        <p:blipFill>
          <a:blip r:embed="rId6"/>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1367083" y="678654"/>
            <a:ext cx="9457833" cy="5368785"/>
          </a:xfrm>
          <a:prstGeom prst="rect">
            <a:avLst/>
          </a:prstGeom>
        </p:spPr>
      </p:pic>
      <p:pic>
        <p:nvPicPr>
          <p:cNvPr id="3" name="图片 2" descr="图片包含 矢量图形&#10;&#10;描述已自动生成"/>
          <p:cNvPicPr>
            <a:picLocks noChangeAspect="1"/>
          </p:cNvPicPr>
          <p:nvPr userDrawn="1"/>
        </p:nvPicPr>
        <p:blipFill>
          <a:blip r:embed="rId4"/>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4493623" y="182880"/>
            <a:ext cx="7406640" cy="5525284"/>
          </a:xfrm>
          <a:prstGeom prst="rect">
            <a:avLst/>
          </a:prstGeom>
        </p:spPr>
      </p:pic>
      <p:pic>
        <p:nvPicPr>
          <p:cNvPr id="8" name="图片 7" descr="图片包含 矢量图形&#10;&#10;描述已自动生成"/>
          <p:cNvPicPr>
            <a:picLocks noChangeAspect="1"/>
          </p:cNvPicPr>
          <p:nvPr userDrawn="1"/>
        </p:nvPicPr>
        <p:blipFill rotWithShape="1">
          <a:blip r:embed="rId4" cstate="screen"/>
          <a:srcRect/>
          <a:stretch>
            <a:fill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3" name="图片 2"/>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4" name="图片 3"/>
          <p:cNvPicPr>
            <a:picLocks noChangeAspect="1"/>
          </p:cNvPicPr>
          <p:nvPr userDrawn="1"/>
        </p:nvPicPr>
        <p:blipFill>
          <a:blip r:embed="rId3"/>
          <a:stretch>
            <a:fillRect/>
          </a:stretch>
        </p:blipFill>
        <p:spPr>
          <a:xfrm>
            <a:off x="7780022" y="1354415"/>
            <a:ext cx="4678681" cy="5274985"/>
          </a:xfrm>
          <a:prstGeom prst="rect">
            <a:avLst/>
          </a:prstGeom>
        </p:spPr>
      </p:pic>
      <p:pic>
        <p:nvPicPr>
          <p:cNvPr id="5" name="图片 4" descr="图片包含 矢量图形&#10;&#10;描述已自动生成"/>
          <p:cNvPicPr>
            <a:picLocks noChangeAspect="1"/>
          </p:cNvPicPr>
          <p:nvPr userDrawn="1"/>
        </p:nvPicPr>
        <p:blipFill>
          <a:blip r:embed="rId4" cstate="email"/>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3" name="图片 2"/>
          <p:cNvPicPr>
            <a:picLocks noChangeAspect="1"/>
          </p:cNvPicPr>
          <p:nvPr userDrawn="1"/>
        </p:nvPicPr>
        <p:blipFill rotWithShape="1">
          <a:blip r:embed="rId3" cstate="screen"/>
          <a:srcRect/>
          <a:stretch>
            <a:fillRect/>
          </a:stretch>
        </p:blipFill>
        <p:spPr>
          <a:xfrm>
            <a:off x="377524" y="182880"/>
            <a:ext cx="11436951" cy="6492241"/>
          </a:xfrm>
          <a:prstGeom prst="rect">
            <a:avLst/>
          </a:prstGeom>
        </p:spPr>
      </p:pic>
      <p:pic>
        <p:nvPicPr>
          <p:cNvPr id="5" name="图片 4" descr="图片包含 矢量图形&#10;&#10;描述已自动生成"/>
          <p:cNvPicPr>
            <a:picLocks noChangeAspect="1"/>
          </p:cNvPicPr>
          <p:nvPr userDrawn="1"/>
        </p:nvPicPr>
        <p:blipFill>
          <a:blip r:embed="rId4" cstate="email"/>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9" name="图片 8"/>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10" name="图片 9"/>
          <p:cNvPicPr>
            <a:picLocks noChangeAspect="1"/>
          </p:cNvPicPr>
          <p:nvPr userDrawn="1"/>
        </p:nvPicPr>
        <p:blipFill>
          <a:blip r:embed="rId3"/>
          <a:stretch>
            <a:fillRect/>
          </a:stretch>
        </p:blipFill>
        <p:spPr>
          <a:xfrm>
            <a:off x="7780022" y="1354415"/>
            <a:ext cx="4678681" cy="5274985"/>
          </a:xfrm>
          <a:prstGeom prst="rect">
            <a:avLst/>
          </a:prstGeom>
        </p:spPr>
      </p:pic>
      <p:pic>
        <p:nvPicPr>
          <p:cNvPr id="11" name="图片 10"/>
          <p:cNvPicPr>
            <a:picLocks noChangeAspect="1"/>
          </p:cNvPicPr>
          <p:nvPr userDrawn="1"/>
        </p:nvPicPr>
        <p:blipFill rotWithShape="1">
          <a:blip r:embed="rId4" cstate="screen"/>
          <a:srcRect/>
          <a:stretch>
            <a:fillRect/>
          </a:stretch>
        </p:blipFill>
        <p:spPr>
          <a:xfrm>
            <a:off x="1379989" y="22860"/>
            <a:ext cx="9432022" cy="5854499"/>
          </a:xfrm>
          <a:prstGeom prst="rect">
            <a:avLst/>
          </a:prstGeom>
        </p:spPr>
      </p:pic>
      <p:pic>
        <p:nvPicPr>
          <p:cNvPr id="12" name="图片 11" descr="图片包含 屏幕截图&#10;&#10;描述已自动生成"/>
          <p:cNvPicPr>
            <a:picLocks noChangeAspect="1"/>
          </p:cNvPicPr>
          <p:nvPr userDrawn="1"/>
        </p:nvPicPr>
        <p:blipFill>
          <a:blip r:embed="rId5"/>
          <a:stretch>
            <a:fillRect/>
          </a:stretch>
        </p:blipFill>
        <p:spPr>
          <a:xfrm>
            <a:off x="1379989" y="4979321"/>
            <a:ext cx="2801426" cy="179607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sp>
        <p:nvSpPr>
          <p:cNvPr id="3" name="矩形: 圆角 2"/>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fld>
            <a:endParaRPr lang="en-GB"/>
          </a:p>
        </p:txBody>
      </p:sp>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fld>
            <a:endParaRPr lang="en-GB"/>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fld>
            <a:endParaRPr lang="en-GB"/>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fld>
            <a:endParaRPr lang="en-GB"/>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fld>
            <a:endParaRPr lang="en-GB"/>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12C2E8DC-6B92-4D62-BC02-EB1D91F8F19D}"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fld>
            <a:endParaRPr lang="en-GB"/>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Date Placeholder 4"/>
          <p:cNvSpPr>
            <a:spLocks noGrp="1"/>
          </p:cNvSpPr>
          <p:nvPr>
            <p:ph type="dt" sz="half" idx="10"/>
          </p:nvPr>
        </p:nvSpPr>
        <p:spPr/>
        <p:txBody>
          <a:bodyPr/>
          <a:lstStyle/>
          <a:p>
            <a:fld id="{12C2E8DC-6B92-4D62-BC02-EB1D91F8F19D}"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E3E8F5-1AC4-4D74-854F-FACCE44034B5}" type="slidenum">
              <a:rPr lang="en-GB" smtClean="0"/>
            </a:fld>
            <a:endParaRPr lang="en-GB"/>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7" name="Date Placeholder 6"/>
          <p:cNvSpPr>
            <a:spLocks noGrp="1"/>
          </p:cNvSpPr>
          <p:nvPr>
            <p:ph type="dt" sz="half" idx="10"/>
          </p:nvPr>
        </p:nvSpPr>
        <p:spPr/>
        <p:txBody>
          <a:bodyPr/>
          <a:lstStyle/>
          <a:p>
            <a:fld id="{12C2E8DC-6B92-4D62-BC02-EB1D91F8F19D}" type="datetimeFigureOut">
              <a:rPr lang="en-GB" smtClean="0"/>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1E3E8F5-1AC4-4D74-854F-FACCE44034B5}" type="slidenum">
              <a:rPr lang="en-GB" smtClean="0"/>
            </a:fld>
            <a:endParaRPr lang="en-GB"/>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2C2E8DC-6B92-4D62-BC02-EB1D91F8F19D}" type="datetimeFigureOut">
              <a:rPr lang="en-GB" smtClean="0"/>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1E3E8F5-1AC4-4D74-854F-FACCE44034B5}" type="slidenum">
              <a:rPr lang="en-GB" smtClean="0"/>
            </a:fld>
            <a:endParaRPr lang="en-GB"/>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2E8DC-6B92-4D62-BC02-EB1D91F8F19D}" type="datetimeFigureOut">
              <a:rPr lang="en-GB" smtClean="0"/>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1E3E8F5-1AC4-4D74-854F-FACCE44034B5}" type="slidenum">
              <a:rPr lang="en-GB" smtClean="0"/>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12C2E8DC-6B92-4D62-BC02-EB1D91F8F19D}"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E3E8F5-1AC4-4D74-854F-FACCE44034B5}" type="slidenum">
              <a:rPr lang="en-GB" smtClean="0"/>
            </a:fld>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12C2E8DC-6B92-4D62-BC02-EB1D91F8F19D}"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E3E8F5-1AC4-4D74-854F-FACCE44034B5}" type="slidenum">
              <a:rPr lang="en-GB" smtClean="0"/>
            </a:fld>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fld>
            <a:endParaRPr lang="en-GB"/>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fld>
            <a:endParaRPr lang="en-GB"/>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matchingName="Title and three columns">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image" Target="../media/image2.png"/><Relationship Id="rId3" Type="http://schemas.openxmlformats.org/officeDocument/2006/relationships/image" Target="../media/image3.jpeg"/><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3" Type="http://schemas.openxmlformats.org/officeDocument/2006/relationships/theme" Target="../theme/theme3.xml"/><Relationship Id="rId12" Type="http://schemas.openxmlformats.org/officeDocument/2006/relationships/image" Target="../media/image2.png"/><Relationship Id="rId11" Type="http://schemas.openxmlformats.org/officeDocument/2006/relationships/image" Target="../media/image4.jpeg"/><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6" Type="http://schemas.openxmlformats.org/officeDocument/2006/relationships/theme" Target="../theme/theme4.xml"/><Relationship Id="rId5" Type="http://schemas.openxmlformats.org/officeDocument/2006/relationships/image" Target="../media/image2.png"/><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5" Type="http://schemas.openxmlformats.org/officeDocument/2006/relationships/theme" Target="../theme/theme5.xml"/><Relationship Id="rId14" Type="http://schemas.openxmlformats.org/officeDocument/2006/relationships/image" Target="../media/image2.png"/><Relationship Id="rId13" Type="http://schemas.openxmlformats.org/officeDocument/2006/relationships/slideLayout" Target="../slideLayouts/slideLayout42.xml"/><Relationship Id="rId12" Type="http://schemas.openxmlformats.org/officeDocument/2006/relationships/slideLayout" Target="../slideLayouts/slideLayout41.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19.jpeg"/><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0" Type="http://schemas.openxmlformats.org/officeDocument/2006/relationships/theme" Target="../theme/theme6.xml"/><Relationship Id="rId1"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58.xml"/><Relationship Id="rId8" Type="http://schemas.openxmlformats.org/officeDocument/2006/relationships/slideLayout" Target="../slideLayouts/slideLayout57.xml"/><Relationship Id="rId7" Type="http://schemas.openxmlformats.org/officeDocument/2006/relationships/slideLayout" Target="../slideLayouts/slideLayout56.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3" Type="http://schemas.openxmlformats.org/officeDocument/2006/relationships/slideLayout" Target="../slideLayouts/slideLayout52.xml"/><Relationship Id="rId2" Type="http://schemas.openxmlformats.org/officeDocument/2006/relationships/slideLayout" Target="../slideLayouts/slideLayout51.xml"/><Relationship Id="rId17" Type="http://schemas.openxmlformats.org/officeDocument/2006/relationships/theme" Target="../theme/theme7.xml"/><Relationship Id="rId16" Type="http://schemas.openxmlformats.org/officeDocument/2006/relationships/image" Target="../media/image21.png"/><Relationship Id="rId15" Type="http://schemas.openxmlformats.org/officeDocument/2006/relationships/slideLayout" Target="../slideLayouts/slideLayout64.xml"/><Relationship Id="rId14" Type="http://schemas.openxmlformats.org/officeDocument/2006/relationships/slideLayout" Target="../slideLayouts/slideLayout63.xml"/><Relationship Id="rId13" Type="http://schemas.openxmlformats.org/officeDocument/2006/relationships/slideLayout" Target="../slideLayouts/slideLayout62.xml"/><Relationship Id="rId12" Type="http://schemas.openxmlformats.org/officeDocument/2006/relationships/slideLayout" Target="../slideLayouts/slideLayout61.xml"/><Relationship Id="rId11" Type="http://schemas.openxmlformats.org/officeDocument/2006/relationships/slideLayout" Target="../slideLayouts/slideLayout60.xml"/><Relationship Id="rId10" Type="http://schemas.openxmlformats.org/officeDocument/2006/relationships/slideLayout" Target="../slideLayouts/slideLayout59.xml"/><Relationship Id="rId1"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Shape&#10;&#10;Description automatically generated with medium confidence"/>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pic>
        <p:nvPicPr>
          <p:cNvPr id="7" name="Picture 6" descr="Shape&#10;&#10;Description automatically generated with medium confidenc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3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965" algn="l" defTabSz="1218565" rtl="0" eaLnBrk="1" latinLnBrk="0" hangingPunct="1">
        <a:defRPr sz="2400" kern="1200">
          <a:solidFill>
            <a:schemeClr val="tx1"/>
          </a:solidFill>
          <a:latin typeface="+mn-lt"/>
          <a:ea typeface="+mn-ea"/>
          <a:cs typeface="+mn-cs"/>
        </a:defRPr>
      </a:lvl7pPr>
      <a:lvl8pPr marL="4266565" algn="l" defTabSz="1218565" rtl="0" eaLnBrk="1" latinLnBrk="0" hangingPunct="1">
        <a:defRPr sz="2400" kern="1200">
          <a:solidFill>
            <a:schemeClr val="tx1"/>
          </a:solidFill>
          <a:latin typeface="+mn-lt"/>
          <a:ea typeface="+mn-ea"/>
          <a:cs typeface="+mn-cs"/>
        </a:defRPr>
      </a:lvl8pPr>
      <a:lvl9pPr marL="487553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pic>
        <p:nvPicPr>
          <p:cNvPr id="7" name="Picture 6" descr="Shape&#10;&#10;Description automatically generated with medium confidence"/>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fld>
            <a:endParaRPr lang="en-US"/>
          </a:p>
        </p:txBody>
      </p:sp>
      <p:pic>
        <p:nvPicPr>
          <p:cNvPr id="7" name="Picture 6" descr="Shape&#10;&#10;Description automatically generated with medium confidence"/>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p:cNvPicPr>
            <a:picLocks noChangeAspect="1"/>
          </p:cNvPicPr>
          <p:nvPr userDrawn="1"/>
        </p:nvPicPr>
        <p:blipFill>
          <a:blip r:embed="rId8"/>
          <a:stretch>
            <a:fillRect/>
          </a:stretch>
        </p:blipFill>
        <p:spPr>
          <a:xfrm>
            <a:off x="0" y="0"/>
            <a:ext cx="12192000" cy="6858000"/>
          </a:xfrm>
          <a:prstGeom prst="rect">
            <a:avLst/>
          </a:prstGeom>
        </p:spPr>
      </p:pic>
      <p:pic>
        <p:nvPicPr>
          <p:cNvPr id="3" name="Picture 2" descr="Shape&#10;&#10;Description automatically generated with medium confidence"/>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2E8DC-6B92-4D62-BC02-EB1D91F8F19D}" type="datetimeFigureOut">
              <a:rPr lang="en-GB" smtClean="0"/>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E3E8F5-1AC4-4D74-854F-FACCE44034B5}" type="slidenum">
              <a:rPr lang="en-GB" smtClean="0"/>
            </a:fld>
            <a:endParaRPr lang="en-GB"/>
          </a:p>
        </p:txBody>
      </p:sp>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a:fillRect/>
          </a:stretch>
        </p:blipFill>
        <p:spPr>
          <a:xfrm>
            <a:off x="19218972" y="-5419576"/>
            <a:ext cx="973540" cy="1004490"/>
          </a:xfrm>
          <a:prstGeom prst="rect">
            <a:avLst/>
          </a:prstGeom>
        </p:spPr>
      </p:pic>
      <p:pic>
        <p:nvPicPr>
          <p:cNvPr id="8" name="Picture 7"/>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a:fillRect/>
          </a:stretch>
        </p:blipFill>
        <p:spPr>
          <a:xfrm>
            <a:off x="19447572" y="1690688"/>
            <a:ext cx="973540" cy="1004490"/>
          </a:xfrm>
          <a:prstGeom prst="rect">
            <a:avLst/>
          </a:prstGeom>
        </p:spPr>
      </p:pic>
      <p:pic>
        <p:nvPicPr>
          <p:cNvPr id="9" name="Picture 8"/>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a:fillRect/>
          </a:stretch>
        </p:blipFill>
        <p:spPr>
          <a:xfrm>
            <a:off x="19218972" y="9887631"/>
            <a:ext cx="973540" cy="1004490"/>
          </a:xfrm>
          <a:prstGeom prst="rect">
            <a:avLst/>
          </a:prstGeom>
        </p:spPr>
      </p:pic>
      <p:pic>
        <p:nvPicPr>
          <p:cNvPr id="10" name="Picture 9"/>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a:fillRect/>
          </a:stretch>
        </p:blipFill>
        <p:spPr>
          <a:xfrm>
            <a:off x="9120116" y="8883141"/>
            <a:ext cx="973540" cy="1004490"/>
          </a:xfrm>
          <a:prstGeom prst="rect">
            <a:avLst/>
          </a:prstGeom>
        </p:spPr>
      </p:pic>
      <p:pic>
        <p:nvPicPr>
          <p:cNvPr id="11" name="Picture 10"/>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a:fillRect/>
          </a:stretch>
        </p:blipFill>
        <p:spPr>
          <a:xfrm>
            <a:off x="-3746798" y="7152312"/>
            <a:ext cx="973540" cy="1004490"/>
          </a:xfrm>
          <a:prstGeom prst="rect">
            <a:avLst/>
          </a:prstGeom>
        </p:spPr>
      </p:pic>
      <p:pic>
        <p:nvPicPr>
          <p:cNvPr id="12" name="Picture 11"/>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a:fillRect/>
          </a:stretch>
        </p:blipFill>
        <p:spPr>
          <a:xfrm>
            <a:off x="-3746798" y="-137120"/>
            <a:ext cx="973540" cy="1004490"/>
          </a:xfrm>
          <a:prstGeom prst="rect">
            <a:avLst/>
          </a:prstGeom>
        </p:spPr>
      </p:pic>
      <p:pic>
        <p:nvPicPr>
          <p:cNvPr id="13" name="Picture 12"/>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a:fillRect/>
          </a:stretch>
        </p:blipFill>
        <p:spPr>
          <a:xfrm>
            <a:off x="838200" y="-4748149"/>
            <a:ext cx="973540" cy="1004490"/>
          </a:xfrm>
          <a:prstGeom prst="rect">
            <a:avLst/>
          </a:prstGeom>
        </p:spPr>
      </p:pic>
      <p:pic>
        <p:nvPicPr>
          <p:cNvPr id="14" name="Picture 13"/>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a:fillRect/>
          </a:stretch>
        </p:blipFill>
        <p:spPr>
          <a:xfrm>
            <a:off x="6781800" y="-5185555"/>
            <a:ext cx="973540" cy="1004490"/>
          </a:xfrm>
          <a:prstGeom prst="rect">
            <a:avLst/>
          </a:prstGeom>
        </p:spPr>
      </p:pic>
      <p:sp>
        <p:nvSpPr>
          <p:cNvPr id="15" name="Rectangle 14"/>
          <p:cNvSpPr/>
          <p:nvPr userDrawn="1"/>
        </p:nvSpPr>
        <p:spPr>
          <a:xfrm>
            <a:off x="249034" y="6258258"/>
            <a:ext cx="1075936" cy="369332"/>
          </a:xfrm>
          <a:prstGeom prst="rect">
            <a:avLst/>
          </a:prstGeom>
        </p:spPr>
        <p:txBody>
          <a:bodyPr wrap="none">
            <a:spAutoFit/>
          </a:bodyPr>
          <a:lstStyle/>
          <a:p>
            <a:r>
              <a:rPr kumimoji="0" lang="en-US" sz="1800" b="0" i="0" u="none" strike="noStrike" kern="1200" cap="none" spc="0" normalizeH="0" baseline="0" noProof="0" dirty="0" err="1" smtClean="0">
                <a:ln>
                  <a:noFill/>
                </a:ln>
                <a:solidFill>
                  <a:srgbClr val="458A6F"/>
                </a:solidFill>
                <a:effectLst/>
                <a:uLnTx/>
                <a:uFillTx/>
                <a:latin typeface="#9Slide07 HoneyCream" pitchFamily="2" charset="0"/>
                <a:ea typeface="+mn-ea"/>
                <a:cs typeface="+mn-cs"/>
              </a:rPr>
              <a:t>Măng</a:t>
            </a:r>
            <a:r>
              <a:rPr kumimoji="0" lang="en-US" sz="1800" b="0" i="0" u="none" strike="noStrike" kern="1200" cap="none" spc="0" normalizeH="0" baseline="0" noProof="0" dirty="0" smtClean="0">
                <a:ln>
                  <a:noFill/>
                </a:ln>
                <a:solidFill>
                  <a:srgbClr val="458A6F"/>
                </a:solidFill>
                <a:effectLst/>
                <a:uLnTx/>
                <a:uFillTx/>
                <a:latin typeface="#9Slide07 HoneyCream" pitchFamily="2" charset="0"/>
                <a:ea typeface="+mn-ea"/>
                <a:cs typeface="+mn-cs"/>
              </a:rPr>
              <a:t> Non </a:t>
            </a:r>
            <a:endParaRPr lang="en-GB" dirty="0">
              <a:solidFill>
                <a:srgbClr val="458A6F"/>
              </a:solidFill>
            </a:endParaRPr>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9" Type="http://schemas.openxmlformats.org/officeDocument/2006/relationships/notesSlide" Target="../notesSlides/notesSlide1.xml"/><Relationship Id="rId18" Type="http://schemas.openxmlformats.org/officeDocument/2006/relationships/slideLayout" Target="../slideLayouts/slideLayout1.xml"/><Relationship Id="rId17" Type="http://schemas.openxmlformats.org/officeDocument/2006/relationships/image" Target="../media/image38.png"/><Relationship Id="rId16" Type="http://schemas.openxmlformats.org/officeDocument/2006/relationships/image" Target="../media/image37.png"/><Relationship Id="rId15" Type="http://schemas.openxmlformats.org/officeDocument/2006/relationships/image" Target="../media/image36.png"/><Relationship Id="rId14" Type="http://schemas.openxmlformats.org/officeDocument/2006/relationships/image" Target="../media/image35.png"/><Relationship Id="rId13" Type="http://schemas.openxmlformats.org/officeDocument/2006/relationships/image" Target="../media/image34.png"/><Relationship Id="rId12" Type="http://schemas.openxmlformats.org/officeDocument/2006/relationships/image" Target="../media/image33.png"/><Relationship Id="rId11" Type="http://schemas.openxmlformats.org/officeDocument/2006/relationships/image" Target="../media/image32.png"/><Relationship Id="rId10" Type="http://schemas.openxmlformats.org/officeDocument/2006/relationships/image" Target="../media/image31.png"/><Relationship Id="rId1" Type="http://schemas.openxmlformats.org/officeDocument/2006/relationships/image" Target="../media/image2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7.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9.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6.xml"/><Relationship Id="rId3" Type="http://schemas.openxmlformats.org/officeDocument/2006/relationships/image" Target="../media/image72.png"/><Relationship Id="rId2" Type="http://schemas.microsoft.com/office/2007/relationships/hdphoto" Target="../media/image71.wdp"/><Relationship Id="rId1" Type="http://schemas.openxmlformats.org/officeDocument/2006/relationships/image" Target="../media/image70.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6.xml"/><Relationship Id="rId3" Type="http://schemas.openxmlformats.org/officeDocument/2006/relationships/image" Target="../media/image72.png"/><Relationship Id="rId2" Type="http://schemas.microsoft.com/office/2007/relationships/hdphoto" Target="../media/image71.wdp"/><Relationship Id="rId1"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6.xml"/><Relationship Id="rId2" Type="http://schemas.openxmlformats.org/officeDocument/2006/relationships/image" Target="../media/image74.png"/><Relationship Id="rId1" Type="http://schemas.openxmlformats.org/officeDocument/2006/relationships/image" Target="../media/image73.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6.xml"/><Relationship Id="rId3" Type="http://schemas.openxmlformats.org/officeDocument/2006/relationships/image" Target="../media/image72.png"/><Relationship Id="rId2" Type="http://schemas.microsoft.com/office/2007/relationships/hdphoto" Target="../media/image71.wdp"/><Relationship Id="rId1" Type="http://schemas.openxmlformats.org/officeDocument/2006/relationships/image" Target="../media/image70.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6.xml"/><Relationship Id="rId3" Type="http://schemas.openxmlformats.org/officeDocument/2006/relationships/image" Target="../media/image72.png"/><Relationship Id="rId2" Type="http://schemas.microsoft.com/office/2007/relationships/hdphoto" Target="../media/image71.wdp"/><Relationship Id="rId1" Type="http://schemas.openxmlformats.org/officeDocument/2006/relationships/image" Target="../media/image70.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6.xml"/><Relationship Id="rId5" Type="http://schemas.openxmlformats.org/officeDocument/2006/relationships/audio" Target="../media/audio1.wav"/><Relationship Id="rId4" Type="http://schemas.openxmlformats.org/officeDocument/2006/relationships/image" Target="../media/image75.png"/><Relationship Id="rId3" Type="http://schemas.openxmlformats.org/officeDocument/2006/relationships/image" Target="../media/image72.png"/><Relationship Id="rId2" Type="http://schemas.microsoft.com/office/2007/relationships/hdphoto" Target="../media/image71.wdp"/><Relationship Id="rId1" Type="http://schemas.openxmlformats.org/officeDocument/2006/relationships/image" Target="../media/image70.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50.xml"/><Relationship Id="rId4" Type="http://schemas.openxmlformats.org/officeDocument/2006/relationships/image" Target="../media/image40.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39.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6.xml"/><Relationship Id="rId2" Type="http://schemas.microsoft.com/office/2007/relationships/hdphoto" Target="../media/image71.wdp"/><Relationship Id="rId1" Type="http://schemas.openxmlformats.org/officeDocument/2006/relationships/image" Target="../media/image7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9.xml"/><Relationship Id="rId2" Type="http://schemas.openxmlformats.org/officeDocument/2006/relationships/image" Target="../media/image46.png"/><Relationship Id="rId1" Type="http://schemas.openxmlformats.org/officeDocument/2006/relationships/image" Target="../media/image45.jpe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image" Target="../media/image76.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6.xml"/><Relationship Id="rId2" Type="http://schemas.openxmlformats.org/officeDocument/2006/relationships/image" Target="../media/image78.png"/><Relationship Id="rId1" Type="http://schemas.openxmlformats.org/officeDocument/2006/relationships/image" Target="../media/image77.png"/></Relationships>
</file>

<file path=ppt/slides/_rels/slide26.xml.rels><?xml version="1.0" encoding="UTF-8" standalone="yes"?>
<Relationships xmlns="http://schemas.openxmlformats.org/package/2006/relationships"><Relationship Id="rId9" Type="http://schemas.openxmlformats.org/officeDocument/2006/relationships/image" Target="../media/image87.png"/><Relationship Id="rId8" Type="http://schemas.openxmlformats.org/officeDocument/2006/relationships/image" Target="../media/image86.png"/><Relationship Id="rId7" Type="http://schemas.openxmlformats.org/officeDocument/2006/relationships/image" Target="../media/image85.png"/><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3" Type="http://schemas.openxmlformats.org/officeDocument/2006/relationships/image" Target="../media/image81.png"/><Relationship Id="rId2" Type="http://schemas.openxmlformats.org/officeDocument/2006/relationships/image" Target="../media/image80.png"/><Relationship Id="rId17" Type="http://schemas.openxmlformats.org/officeDocument/2006/relationships/notesSlide" Target="../notesSlides/notesSlide21.xml"/><Relationship Id="rId16" Type="http://schemas.openxmlformats.org/officeDocument/2006/relationships/slideLayout" Target="../slideLayouts/slideLayout16.xml"/><Relationship Id="rId15" Type="http://schemas.openxmlformats.org/officeDocument/2006/relationships/image" Target="../media/image93.png"/><Relationship Id="rId14" Type="http://schemas.openxmlformats.org/officeDocument/2006/relationships/image" Target="../media/image92.png"/><Relationship Id="rId13" Type="http://schemas.openxmlformats.org/officeDocument/2006/relationships/image" Target="../media/image91.png"/><Relationship Id="rId12" Type="http://schemas.openxmlformats.org/officeDocument/2006/relationships/image" Target="../media/image90.png"/><Relationship Id="rId11" Type="http://schemas.openxmlformats.org/officeDocument/2006/relationships/image" Target="../media/image89.png"/><Relationship Id="rId10" Type="http://schemas.openxmlformats.org/officeDocument/2006/relationships/image" Target="../media/image88.png"/><Relationship Id="rId1" Type="http://schemas.openxmlformats.org/officeDocument/2006/relationships/image" Target="../media/image79.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16.xml"/><Relationship Id="rId5" Type="http://schemas.openxmlformats.org/officeDocument/2006/relationships/image" Target="../media/image2.svg"/><Relationship Id="rId4" Type="http://schemas.openxmlformats.org/officeDocument/2006/relationships/image" Target="../media/image97.png"/><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6.xml"/><Relationship Id="rId2" Type="http://schemas.openxmlformats.org/officeDocument/2006/relationships/image" Target="../media/image98.png"/><Relationship Id="rId1"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6.xml"/><Relationship Id="rId1" Type="http://schemas.openxmlformats.org/officeDocument/2006/relationships/image" Target="../media/image99.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5.xml"/><Relationship Id="rId4" Type="http://schemas.microsoft.com/office/2007/relationships/hdphoto" Target="../media/image44.wdp"/><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xml"/><Relationship Id="rId1" Type="http://schemas.openxmlformats.org/officeDocument/2006/relationships/image" Target="../media/image99.pn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audio" Target="../media/audio3.wav"/><Relationship Id="rId5" Type="http://schemas.microsoft.com/office/2007/relationships/hdphoto" Target="../media/image104.wdp"/><Relationship Id="rId4" Type="http://schemas.openxmlformats.org/officeDocument/2006/relationships/image" Target="../media/image103.png"/><Relationship Id="rId3" Type="http://schemas.microsoft.com/office/2007/relationships/hdphoto" Target="../media/image102.wdp"/><Relationship Id="rId2" Type="http://schemas.openxmlformats.org/officeDocument/2006/relationships/image" Target="../media/image101.png"/><Relationship Id="rId1" Type="http://schemas.openxmlformats.org/officeDocument/2006/relationships/image" Target="../media/image100.pn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30.xml"/><Relationship Id="rId5" Type="http://schemas.openxmlformats.org/officeDocument/2006/relationships/image" Target="../media/image109.png"/><Relationship Id="rId4" Type="http://schemas.openxmlformats.org/officeDocument/2006/relationships/image" Target="../media/image108.png"/><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image" Target="../media/image10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9.xml"/><Relationship Id="rId2" Type="http://schemas.openxmlformats.org/officeDocument/2006/relationships/image" Target="../media/image46.png"/><Relationship Id="rId1" Type="http://schemas.openxmlformats.org/officeDocument/2006/relationships/image" Target="../media/image45.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6.xml"/><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image" Target="../media/image53.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9.xml"/><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jpeg"/></Relationships>
</file>

<file path=ppt/slides/_rels/slide8.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image" Target="../media/image25.png"/><Relationship Id="rId7" Type="http://schemas.openxmlformats.org/officeDocument/2006/relationships/image" Target="../media/image63.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29.png"/><Relationship Id="rId18" Type="http://schemas.openxmlformats.org/officeDocument/2006/relationships/notesSlide" Target="../notesSlides/notesSlide7.xml"/><Relationship Id="rId17" Type="http://schemas.openxmlformats.org/officeDocument/2006/relationships/slideLayout" Target="../slideLayouts/slideLayout2.xml"/><Relationship Id="rId16" Type="http://schemas.openxmlformats.org/officeDocument/2006/relationships/themeOverride" Target="../theme/themeOverride1.xml"/><Relationship Id="rId15" Type="http://schemas.openxmlformats.org/officeDocument/2006/relationships/image" Target="../media/image66.png"/><Relationship Id="rId14" Type="http://schemas.openxmlformats.org/officeDocument/2006/relationships/image" Target="../media/image65.png"/><Relationship Id="rId13" Type="http://schemas.openxmlformats.org/officeDocument/2006/relationships/image" Target="../media/image35.png"/><Relationship Id="rId12" Type="http://schemas.openxmlformats.org/officeDocument/2006/relationships/image" Target="../media/image32.png"/><Relationship Id="rId11" Type="http://schemas.openxmlformats.org/officeDocument/2006/relationships/image" Target="../media/image28.png"/><Relationship Id="rId10" Type="http://schemas.openxmlformats.org/officeDocument/2006/relationships/image" Target="../media/image27.png"/><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9.xml"/><Relationship Id="rId2" Type="http://schemas.openxmlformats.org/officeDocument/2006/relationships/image" Target="../media/image46.png"/><Relationship Id="rId1"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40831" y="3190830"/>
            <a:ext cx="1704722" cy="1219200"/>
          </a:xfrm>
          <a:prstGeom prst="rect">
            <a:avLst/>
          </a:prstGeom>
        </p:spPr>
      </p:pic>
      <p:pic>
        <p:nvPicPr>
          <p:cNvPr id="44" name="图片 4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3116717" y="2239406"/>
            <a:ext cx="66065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charset="0"/>
                <a:ea typeface="方正黑体简体" panose="03000509000000000000" pitchFamily="65" charset="-122"/>
                <a:cs typeface="Calibri" panose="020F0502020204030204" charset="0"/>
                <a:sym typeface="+mn-lt"/>
              </a:rPr>
              <a:t>Khởi</a:t>
            </a:r>
            <a:r>
              <a:rPr kumimoji="0" lang="en-US" altLang="zh-CN"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charset="0"/>
                <a:ea typeface="方正黑体简体" panose="03000509000000000000" pitchFamily="65" charset="-122"/>
                <a:cs typeface="Calibri" panose="020F0502020204030204" charset="0"/>
                <a:sym typeface="+mn-lt"/>
              </a:rPr>
              <a:t> </a:t>
            </a: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charset="0"/>
                <a:ea typeface="方正黑体简体" panose="03000509000000000000" pitchFamily="65" charset="-122"/>
                <a:cs typeface="Calibri" panose="020F0502020204030204" charset="0"/>
                <a:sym typeface="+mn-lt"/>
              </a:rPr>
              <a:t>động</a:t>
            </a:r>
            <a:endParaRPr kumimoji="0" lang="zh-CN" altLang="en-US"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charset="0"/>
              <a:ea typeface="方正黑体简体" panose="03000509000000000000" pitchFamily="65" charset="-122"/>
              <a:cs typeface="Calibri" panose="020F0502020204030204" charset="0"/>
              <a:sym typeface="+mn-lt"/>
            </a:endParaRPr>
          </a:p>
        </p:txBody>
      </p:sp>
      <p:pic>
        <p:nvPicPr>
          <p:cNvPr id="49" name="图片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10" presetClass="entr" presetSubtype="0" fill="hold" nodeType="withEffect">
                                  <p:stCondLst>
                                    <p:cond delay="13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par>
                                <p:cTn id="19" presetID="63" presetClass="path" presetSubtype="0" repeatCount="indefinite" autoRev="1" fill="hold" nodeType="withEffect">
                                  <p:stCondLst>
                                    <p:cond delay="1400"/>
                                  </p:stCondLst>
                                  <p:childTnLst>
                                    <p:animMotion origin="layout" path="M -2.08333E-6 2.22222E-6 L 0.09753 2.22222E-6 " pathEditMode="relative" rAng="0" ptsTypes="AA">
                                      <p:cBhvr>
                                        <p:cTn id="20" dur="5000" spd="-100000" fill="hold"/>
                                        <p:tgtEl>
                                          <p:spTgt spid="32"/>
                                        </p:tgtEl>
                                        <p:attrNameLst>
                                          <p:attrName>ppt_x</p:attrName>
                                          <p:attrName>ppt_y</p:attrName>
                                        </p:attrNameLst>
                                      </p:cBhvr>
                                      <p:rCtr x="4870" y="0"/>
                                    </p:animMotion>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par>
                                <p:cTn id="24" presetID="63" presetClass="path" presetSubtype="0" repeatCount="indefinite" autoRev="1" fill="hold" nodeType="withEffect">
                                  <p:stCondLst>
                                    <p:cond delay="0"/>
                                  </p:stCondLst>
                                  <p:childTnLst>
                                    <p:animMotion origin="layout" path="M -2.91667E-6 -2.96296E-6 L 0.08985 0.00371 " pathEditMode="relative" rAng="0" ptsTypes="AA">
                                      <p:cBhvr>
                                        <p:cTn id="25" dur="5000" fill="hold"/>
                                        <p:tgtEl>
                                          <p:spTgt spid="49"/>
                                        </p:tgtEl>
                                        <p:attrNameLst>
                                          <p:attrName>ppt_x</p:attrName>
                                          <p:attrName>ppt_y</p:attrName>
                                        </p:attrNameLst>
                                      </p:cBhvr>
                                      <p:rCtr x="4492" y="185"/>
                                    </p:animMotion>
                                  </p:childTnLst>
                                </p:cTn>
                              </p:par>
                              <p:par>
                                <p:cTn id="26" presetID="42" presetClass="entr" presetSubtype="0" fill="hold" nodeType="withEffect">
                                  <p:stCondLst>
                                    <p:cond delay="57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62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2" presetClass="entr" presetSubtype="8" fill="hold" nodeType="withEffect">
                                  <p:stCondLst>
                                    <p:cond delay="53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900" fill="hold"/>
                                        <p:tgtEl>
                                          <p:spTgt spid="18"/>
                                        </p:tgtEl>
                                        <p:attrNameLst>
                                          <p:attrName>ppt_x</p:attrName>
                                        </p:attrNameLst>
                                      </p:cBhvr>
                                      <p:tavLst>
                                        <p:tav tm="0">
                                          <p:val>
                                            <p:strVal val="0-#ppt_w/2"/>
                                          </p:val>
                                        </p:tav>
                                        <p:tav tm="100000">
                                          <p:val>
                                            <p:strVal val="#ppt_x"/>
                                          </p:val>
                                        </p:tav>
                                      </p:tavLst>
                                    </p:anim>
                                    <p:anim calcmode="lin" valueType="num">
                                      <p:cBhvr additive="base">
                                        <p:cTn id="39" dur="1900" fill="hold"/>
                                        <p:tgtEl>
                                          <p:spTgt spid="18"/>
                                        </p:tgtEl>
                                        <p:attrNameLst>
                                          <p:attrName>ppt_y</p:attrName>
                                        </p:attrNameLst>
                                      </p:cBhvr>
                                      <p:tavLst>
                                        <p:tav tm="0">
                                          <p:val>
                                            <p:strVal val="#ppt_y"/>
                                          </p:val>
                                        </p:tav>
                                        <p:tav tm="100000">
                                          <p:val>
                                            <p:strVal val="#ppt_y"/>
                                          </p:val>
                                        </p:tav>
                                      </p:tavLst>
                                    </p:anim>
                                  </p:childTnLst>
                                </p:cTn>
                              </p:par>
                              <p:par>
                                <p:cTn id="40" presetID="32" presetClass="emph" presetSubtype="0" repeatCount="indefinite" fill="hold" nodeType="withEffect">
                                  <p:stCondLst>
                                    <p:cond delay="600"/>
                                  </p:stCondLst>
                                  <p:childTnLst>
                                    <p:animRot by="120000">
                                      <p:cBhvr>
                                        <p:cTn id="41" dur="100" fill="hold">
                                          <p:stCondLst>
                                            <p:cond delay="0"/>
                                          </p:stCondLst>
                                        </p:cTn>
                                        <p:tgtEl>
                                          <p:spTgt spid="28"/>
                                        </p:tgtEl>
                                        <p:attrNameLst>
                                          <p:attrName>r</p:attrName>
                                        </p:attrNameLst>
                                      </p:cBhvr>
                                    </p:animRot>
                                    <p:animRot by="-240000">
                                      <p:cBhvr>
                                        <p:cTn id="42" dur="200" fill="hold">
                                          <p:stCondLst>
                                            <p:cond delay="200"/>
                                          </p:stCondLst>
                                        </p:cTn>
                                        <p:tgtEl>
                                          <p:spTgt spid="28"/>
                                        </p:tgtEl>
                                        <p:attrNameLst>
                                          <p:attrName>r</p:attrName>
                                        </p:attrNameLst>
                                      </p:cBhvr>
                                    </p:animRot>
                                    <p:animRot by="240000">
                                      <p:cBhvr>
                                        <p:cTn id="43" dur="200" fill="hold">
                                          <p:stCondLst>
                                            <p:cond delay="400"/>
                                          </p:stCondLst>
                                        </p:cTn>
                                        <p:tgtEl>
                                          <p:spTgt spid="28"/>
                                        </p:tgtEl>
                                        <p:attrNameLst>
                                          <p:attrName>r</p:attrName>
                                        </p:attrNameLst>
                                      </p:cBhvr>
                                    </p:animRot>
                                    <p:animRot by="-240000">
                                      <p:cBhvr>
                                        <p:cTn id="44" dur="200" fill="hold">
                                          <p:stCondLst>
                                            <p:cond delay="600"/>
                                          </p:stCondLst>
                                        </p:cTn>
                                        <p:tgtEl>
                                          <p:spTgt spid="28"/>
                                        </p:tgtEl>
                                        <p:attrNameLst>
                                          <p:attrName>r</p:attrName>
                                        </p:attrNameLst>
                                      </p:cBhvr>
                                    </p:animRot>
                                    <p:animRot by="120000">
                                      <p:cBhvr>
                                        <p:cTn id="45" dur="200" fill="hold">
                                          <p:stCondLst>
                                            <p:cond delay="800"/>
                                          </p:stCondLst>
                                        </p:cTn>
                                        <p:tgtEl>
                                          <p:spTgt spid="28"/>
                                        </p:tgtEl>
                                        <p:attrNameLst>
                                          <p:attrName>r</p:attrName>
                                        </p:attrNameLst>
                                      </p:cBhvr>
                                    </p:animRot>
                                  </p:childTnLst>
                                </p:cTn>
                              </p:par>
                              <p:par>
                                <p:cTn id="46" presetID="10" presetClass="entr" presetSubtype="0" fill="hold" nodeType="withEffect">
                                  <p:stCondLst>
                                    <p:cond delay="19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8" presetClass="emph" presetSubtype="0" repeatCount="indefinite" fill="hold" nodeType="withEffect">
                                  <p:stCondLst>
                                    <p:cond delay="2300"/>
                                  </p:stCondLst>
                                  <p:childTnLst>
                                    <p:animRot by="21600000">
                                      <p:cBhvr>
                                        <p:cTn id="50" dur="2700" fill="hold"/>
                                        <p:tgtEl>
                                          <p:spTgt spid="26"/>
                                        </p:tgtEl>
                                        <p:attrNameLst>
                                          <p:attrName>r</p:attrName>
                                        </p:attrNameLst>
                                      </p:cBhvr>
                                    </p:animRot>
                                  </p:childTnLst>
                                </p:cTn>
                              </p:par>
                              <p:par>
                                <p:cTn id="51" presetID="10" presetClass="entr" presetSubtype="0" fill="hold" nodeType="withEffect">
                                  <p:stCondLst>
                                    <p:cond delay="190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8" presetClass="emph" presetSubtype="0" repeatCount="indefinite" fill="hold" nodeType="withEffect">
                                  <p:stCondLst>
                                    <p:cond delay="2300"/>
                                  </p:stCondLst>
                                  <p:childTnLst>
                                    <p:animRot by="21600000">
                                      <p:cBhvr>
                                        <p:cTn id="55" dur="2000" fill="hold"/>
                                        <p:tgtEl>
                                          <p:spTgt spid="55"/>
                                        </p:tgtEl>
                                        <p:attrNameLst>
                                          <p:attrName>r</p:attrName>
                                        </p:attrNameLst>
                                      </p:cBhvr>
                                    </p:animRot>
                                  </p:childTnLst>
                                </p:cTn>
                              </p:par>
                              <p:par>
                                <p:cTn id="56" presetID="2" presetClass="entr" presetSubtype="2" fill="hold" nodeType="withEffect">
                                  <p:stCondLst>
                                    <p:cond delay="620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1000" fill="hold"/>
                                        <p:tgtEl>
                                          <p:spTgt spid="22"/>
                                        </p:tgtEl>
                                        <p:attrNameLst>
                                          <p:attrName>ppt_x</p:attrName>
                                        </p:attrNameLst>
                                      </p:cBhvr>
                                      <p:tavLst>
                                        <p:tav tm="0">
                                          <p:val>
                                            <p:strVal val="1+#ppt_w/2"/>
                                          </p:val>
                                        </p:tav>
                                        <p:tav tm="100000">
                                          <p:val>
                                            <p:strVal val="#ppt_x"/>
                                          </p:val>
                                        </p:tav>
                                      </p:tavLst>
                                    </p:anim>
                                    <p:anim calcmode="lin" valueType="num">
                                      <p:cBhvr additive="base">
                                        <p:cTn id="59" dur="1000" fill="hold"/>
                                        <p:tgtEl>
                                          <p:spTgt spid="22"/>
                                        </p:tgtEl>
                                        <p:attrNameLst>
                                          <p:attrName>ppt_y</p:attrName>
                                        </p:attrNameLst>
                                      </p:cBhvr>
                                      <p:tavLst>
                                        <p:tav tm="0">
                                          <p:val>
                                            <p:strVal val="#ppt_y"/>
                                          </p:val>
                                        </p:tav>
                                        <p:tav tm="100000">
                                          <p:val>
                                            <p:strVal val="#ppt_y"/>
                                          </p:val>
                                        </p:tav>
                                      </p:tavLst>
                                    </p:anim>
                                  </p:childTnLst>
                                </p:cTn>
                              </p:par>
                              <p:par>
                                <p:cTn id="60" presetID="10" presetClass="entr" presetSubtype="0" fill="hold" nodeType="withEffect">
                                  <p:stCondLst>
                                    <p:cond delay="130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000"/>
                                        <p:tgtEl>
                                          <p:spTgt spid="12"/>
                                        </p:tgtEl>
                                      </p:cBhvr>
                                    </p:animEffect>
                                  </p:childTnLst>
                                </p:cTn>
                              </p:par>
                              <p:par>
                                <p:cTn id="63" presetID="63" presetClass="path" presetSubtype="0" repeatCount="indefinite" autoRev="1" fill="hold" nodeType="withEffect">
                                  <p:stCondLst>
                                    <p:cond delay="1400"/>
                                  </p:stCondLst>
                                  <p:childTnLst>
                                    <p:animMotion origin="layout" path="M -2.08333E-6 2.22222E-6 L 0.09753 2.22222E-6 " pathEditMode="relative" rAng="0" ptsTypes="AA">
                                      <p:cBhvr>
                                        <p:cTn id="64"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p:cNvSpPr/>
          <p:nvPr/>
        </p:nvSpPr>
        <p:spPr>
          <a:xfrm>
            <a:off x="2191370" y="748505"/>
            <a:ext cx="10000629" cy="809965"/>
          </a:xfrm>
          <a:prstGeom prst="rect">
            <a:avLst/>
          </a:prstGeom>
        </p:spPr>
        <p:txBody>
          <a:bodyPr wrap="square">
            <a:spAutoFit/>
          </a:bodyPr>
          <a:lstStyle/>
          <a:p>
            <a:pPr lvl="0" algn="just">
              <a:lnSpc>
                <a:spcPct val="150000"/>
              </a:lnSpc>
              <a:defRPr/>
            </a:pP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Khoan</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thai</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thong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thả</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nhẹ</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nhàng</a:t>
            </a:r>
            <a:endParaRPr kumimoji="0" lang="vi-VN" sz="36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35" name="Rectangle: Rounded Corners 34"/>
          <p:cNvSpPr/>
          <p:nvPr/>
        </p:nvSpPr>
        <p:spPr>
          <a:xfrm>
            <a:off x="4758008" y="20596"/>
            <a:ext cx="3311371" cy="563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charset="0"/>
                <a:cs typeface="Times New Roman" panose="02020603050405020304" charset="0"/>
              </a:rPr>
              <a:t>Giải</a:t>
            </a:r>
            <a:r>
              <a:rPr kumimoji="0" lang="en-US" sz="3200" b="0" i="0" u="none" strike="noStrike" kern="1200" cap="none" spc="0" normalizeH="0" baseline="0" noProof="0" dirty="0">
                <a:ln>
                  <a:noFill/>
                </a:ln>
                <a:solidFill>
                  <a:prstClr val="white"/>
                </a:solidFill>
                <a:effectLst/>
                <a:uLnTx/>
                <a:uFillTx/>
                <a:latin typeface="Times New Roman" panose="02020603050405020304" charset="0"/>
                <a:cs typeface="Times New Roman" panose="02020603050405020304"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charset="0"/>
                <a:cs typeface="Times New Roman" panose="02020603050405020304" charset="0"/>
              </a:rPr>
              <a:t>nghĩa</a:t>
            </a:r>
            <a:r>
              <a:rPr kumimoji="0" lang="en-US" sz="3200" b="0" i="0" u="none" strike="noStrike" kern="1200" cap="none" spc="0" normalizeH="0" baseline="0" noProof="0" dirty="0">
                <a:ln>
                  <a:noFill/>
                </a:ln>
                <a:solidFill>
                  <a:prstClr val="white"/>
                </a:solidFill>
                <a:effectLst/>
                <a:uLnTx/>
                <a:uFillTx/>
                <a:latin typeface="Times New Roman" panose="02020603050405020304" charset="0"/>
                <a:cs typeface="Times New Roman" panose="02020603050405020304"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charset="0"/>
                <a:cs typeface="Times New Roman" panose="02020603050405020304" charset="0"/>
              </a:rPr>
              <a:t>từ</a:t>
            </a:r>
            <a:endParaRPr kumimoji="0" lang="en-US" sz="3200" b="0" i="0" u="none" strike="noStrike" kern="1200" cap="none" spc="0" normalizeH="0" baseline="0" noProof="0" dirty="0">
              <a:ln>
                <a:noFill/>
              </a:ln>
              <a:solidFill>
                <a:prstClr val="white"/>
              </a:solidFill>
              <a:effectLst/>
              <a:uLnTx/>
              <a:uFillTx/>
              <a:latin typeface="Times New Roman" panose="02020603050405020304" charset="0"/>
              <a:cs typeface="Times New Roman" panose="02020603050405020304" charset="0"/>
            </a:endParaRPr>
          </a:p>
        </p:txBody>
      </p:sp>
      <p:pic>
        <p:nvPicPr>
          <p:cNvPr id="1026" name="Picture 2" descr="Dáng đi của bạn như thế nào? Câu trả lời sẽ tiết lộ những điều bí ẩn v –  ULA Vietn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91125" y="1666492"/>
            <a:ext cx="3335338" cy="44430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p:cNvSpPr/>
          <p:nvPr/>
        </p:nvSpPr>
        <p:spPr>
          <a:xfrm>
            <a:off x="1438275" y="1262855"/>
            <a:ext cx="10172700" cy="922020"/>
          </a:xfrm>
          <a:prstGeom prst="rect">
            <a:avLst/>
          </a:prstGeom>
        </p:spPr>
        <p:txBody>
          <a:bodyPr wrap="square">
            <a:spAutoFit/>
          </a:bodyPr>
          <a:lstStyle/>
          <a:p>
            <a:pPr lvl="0" algn="just">
              <a:lnSpc>
                <a:spcPct val="150000"/>
              </a:lnSpc>
              <a:defRPr/>
            </a:pP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Tỉnh</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khô</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vẻ</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mặt</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không</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để</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lộ</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tình</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cảm</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thái</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độ</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gì</a:t>
            </a:r>
            <a:endParaRPr lang="en-US" sz="3600" dirty="0">
              <a:solidFill>
                <a:srgbClr val="FF0000"/>
              </a:solidFill>
              <a:latin typeface="Times New Roman" panose="02020603050405020304" charset="0"/>
              <a:ea typeface="Arial-Rounded" panose="020B0500000000000000" pitchFamily="34" charset="0"/>
              <a:cs typeface="Times New Roman" panose="02020603050405020304" charset="0"/>
            </a:endParaRPr>
          </a:p>
        </p:txBody>
      </p:sp>
      <p:pic>
        <p:nvPicPr>
          <p:cNvPr id="5" name="Picture 4"/>
          <p:cNvPicPr>
            <a:picLocks noChangeAspect="1"/>
          </p:cNvPicPr>
          <p:nvPr/>
        </p:nvPicPr>
        <p:blipFill>
          <a:blip r:embed="rId1"/>
          <a:stretch>
            <a:fillRect/>
          </a:stretch>
        </p:blipFill>
        <p:spPr>
          <a:xfrm>
            <a:off x="3894620" y="2533650"/>
            <a:ext cx="4563580" cy="319450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28625" y="639192"/>
            <a:ext cx="11369798"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p:cNvSpPr/>
          <p:nvPr/>
        </p:nvSpPr>
        <p:spPr>
          <a:xfrm>
            <a:off x="714375" y="812728"/>
            <a:ext cx="11049000" cy="645160"/>
          </a:xfrm>
          <a:prstGeom prst="rect">
            <a:avLst/>
          </a:prstGeom>
        </p:spPr>
        <p:txBody>
          <a:bodyPr wrap="square">
            <a:spAutoFit/>
          </a:bodyPr>
          <a:lstStyle/>
          <a:p>
            <a:pPr lvl="0" algn="just">
              <a:defRPr/>
            </a:pP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Trâm</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bầu</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cây</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cùng</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họ</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với</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bàng</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mọc</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nhiều</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 ở Nam </a:t>
            </a:r>
            <a:r>
              <a:rPr lang="en-US" sz="3600" dirty="0" err="1">
                <a:solidFill>
                  <a:srgbClr val="FF0000"/>
                </a:solidFill>
                <a:latin typeface="Times New Roman" panose="02020603050405020304" charset="0"/>
                <a:ea typeface="Arial-Rounded" panose="020B0500000000000000" pitchFamily="34" charset="0"/>
                <a:cs typeface="Times New Roman" panose="02020603050405020304" charset="0"/>
              </a:rPr>
              <a:t>Bộ</a:t>
            </a:r>
            <a:r>
              <a:rPr lang="en-US" sz="3600" dirty="0">
                <a:solidFill>
                  <a:srgbClr val="FF0000"/>
                </a:solidFill>
                <a:latin typeface="Times New Roman" panose="02020603050405020304" charset="0"/>
                <a:ea typeface="Arial-Rounded" panose="020B0500000000000000" pitchFamily="34" charset="0"/>
                <a:cs typeface="Times New Roman" panose="02020603050405020304" charset="0"/>
              </a:rPr>
              <a:t>.</a:t>
            </a:r>
            <a:endParaRPr lang="en-US" sz="3600" dirty="0">
              <a:solidFill>
                <a:srgbClr val="FF0000"/>
              </a:solidFill>
              <a:latin typeface="Times New Roman" panose="02020603050405020304" charset="0"/>
              <a:ea typeface="Arial-Rounded" panose="020B0500000000000000" pitchFamily="34" charset="0"/>
              <a:cs typeface="Times New Roman" panose="02020603050405020304" charset="0"/>
            </a:endParaRPr>
          </a:p>
        </p:txBody>
      </p:sp>
      <p:pic>
        <p:nvPicPr>
          <p:cNvPr id="2050" name="Picture 2" descr="Trâm bầu – Wikipedia tiếng Việ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38488" y="1632595"/>
            <a:ext cx="6114950" cy="4586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4306" b="95027" l="48939" r="96483"/>
                    </a14:imgEffect>
                  </a14:imgLayer>
                </a14:imgProps>
              </a:ext>
              <a:ext uri="{28A0092B-C50C-407E-A947-70E740481C1C}">
                <a14:useLocalDpi xmlns:a14="http://schemas.microsoft.com/office/drawing/2010/main" val="0"/>
              </a:ext>
            </a:extLst>
          </a:blip>
          <a:srcRect l="47872"/>
          <a:stretch>
            <a:fillRect/>
          </a:stretch>
        </p:blipFill>
        <p:spPr>
          <a:xfrm>
            <a:off x="7830355" y="1611415"/>
            <a:ext cx="3038525" cy="5828932"/>
          </a:xfrm>
          <a:prstGeom prst="rect">
            <a:avLst/>
          </a:prstGeom>
        </p:spPr>
      </p:pic>
      <p:sp>
        <p:nvSpPr>
          <p:cNvPr id="13" name="Rounded Rectangular Callout 54"/>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2400" b="1" kern="0" dirty="0">
                <a:solidFill>
                  <a:srgbClr val="C00000"/>
                </a:solidFill>
                <a:latin typeface="Times New Roman" panose="02020603050405020304" charset="0"/>
                <a:ea typeface="Arial-Rounded" panose="020B0500000000000000" pitchFamily="34" charset="0"/>
                <a:cs typeface="Times New Roman" panose="02020603050405020304" charset="0"/>
              </a:rPr>
              <a:t>Em đọc kĩ bài đọc và trả lời các câu hỏi</a:t>
            </a:r>
            <a:endParaRPr lang="vi-VN" sz="2400" b="1" kern="0" dirty="0">
              <a:solidFill>
                <a:srgbClr val="C00000"/>
              </a:solidFill>
              <a:latin typeface="Times New Roman" panose="02020603050405020304" charset="0"/>
              <a:ea typeface="Arial-Rounded" panose="020B0500000000000000" pitchFamily="34" charset="0"/>
              <a:cs typeface="Times New Roman" panose="02020603050405020304" charset="0"/>
            </a:endParaRPr>
          </a:p>
          <a:p>
            <a:pPr lvl="0" algn="just"/>
            <a:r>
              <a:rPr lang="vi-VN" sz="2400" b="1" kern="0" dirty="0">
                <a:solidFill>
                  <a:srgbClr val="C00000"/>
                </a:solidFill>
                <a:latin typeface="Times New Roman" panose="02020603050405020304" charset="0"/>
                <a:ea typeface="Arial-Rounded" panose="020B0500000000000000" pitchFamily="34" charset="0"/>
                <a:cs typeface="Times New Roman" panose="02020603050405020304" charset="0"/>
              </a:rPr>
              <a:t>a. Em chú ý câu nói của Bé ở đầu bài đọc để trả lời.</a:t>
            </a:r>
            <a:endParaRPr lang="vi-VN" sz="2400" b="1" kern="0" dirty="0">
              <a:solidFill>
                <a:srgbClr val="C00000"/>
              </a:solidFill>
              <a:latin typeface="Times New Roman" panose="02020603050405020304" charset="0"/>
              <a:ea typeface="Arial-Rounded" panose="020B0500000000000000" pitchFamily="34" charset="0"/>
              <a:cs typeface="Times New Roman" panose="02020603050405020304" charset="0"/>
            </a:endParaRPr>
          </a:p>
          <a:p>
            <a:pPr lvl="0" algn="just"/>
            <a:r>
              <a:rPr lang="vi-VN" sz="2400" b="1" kern="0" dirty="0">
                <a:solidFill>
                  <a:srgbClr val="C00000"/>
                </a:solidFill>
                <a:latin typeface="Times New Roman" panose="02020603050405020304" charset="0"/>
                <a:ea typeface="Arial-Rounded" panose="020B0500000000000000" pitchFamily="34" charset="0"/>
                <a:cs typeface="Times New Roman" panose="02020603050405020304" charset="0"/>
              </a:rPr>
              <a:t>b. Em đưa ra ý kiến của bản thân.</a:t>
            </a:r>
            <a:endParaRPr lang="vi-VN" sz="2400" b="1" kern="0" dirty="0">
              <a:solidFill>
                <a:srgbClr val="C00000"/>
              </a:solidFill>
              <a:latin typeface="Times New Roman" panose="02020603050405020304" charset="0"/>
              <a:ea typeface="Arial-Rounded" panose="020B0500000000000000" pitchFamily="34" charset="0"/>
              <a:cs typeface="Times New Roman" panose="02020603050405020304" charset="0"/>
            </a:endParaRPr>
          </a:p>
        </p:txBody>
      </p:sp>
      <p:grpSp>
        <p:nvGrpSpPr>
          <p:cNvPr id="14" name="Group 13"/>
          <p:cNvGrpSpPr/>
          <p:nvPr/>
        </p:nvGrpSpPr>
        <p:grpSpPr>
          <a:xfrm>
            <a:off x="596304" y="632947"/>
            <a:ext cx="6756996" cy="3653846"/>
            <a:chOff x="929679" y="-624353"/>
            <a:chExt cx="7949254" cy="3653846"/>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p:cNvSpPr/>
            <p:nvPr/>
          </p:nvSpPr>
          <p:spPr>
            <a:xfrm>
              <a:off x="2095458" y="576879"/>
              <a:ext cx="5843238" cy="1137285"/>
            </a:xfrm>
            <a:prstGeom prst="rect">
              <a:avLst/>
            </a:prstGeom>
          </p:spPr>
          <p:txBody>
            <a:bodyPr wrap="square">
              <a:spAutoFit/>
            </a:bodyPr>
            <a:lstStyle/>
            <a:p>
              <a:pPr algn="ctr"/>
              <a:r>
                <a:rPr lang="vi-VN" sz="3400" b="1" dirty="0">
                  <a:solidFill>
                    <a:prstClr val="black"/>
                  </a:solidFill>
                  <a:latin typeface="Times New Roman" panose="02020603050405020304" charset="0"/>
                  <a:ea typeface="Arial-Rounded" panose="020B0500000000000000" pitchFamily="34" charset="0"/>
                  <a:cs typeface="Times New Roman" panose="02020603050405020304" charset="0"/>
                </a:rPr>
                <a:t>a. Mấy chị em đang chơi trò gì cùng nhau?</a:t>
              </a:r>
              <a:endParaRPr lang="vi-VN" sz="3400" b="1" dirty="0">
                <a:solidFill>
                  <a:prstClr val="black"/>
                </a:solidFill>
                <a:latin typeface="Times New Roman" panose="02020603050405020304" charset="0"/>
                <a:ea typeface="Arial-Rounded" panose="020B0500000000000000" pitchFamily="34" charset="0"/>
                <a:cs typeface="Times New Roman" panose="02020603050405020304" charset="0"/>
              </a:endParaRPr>
            </a:p>
          </p:txBody>
        </p:sp>
      </p:grpSp>
      <p:sp>
        <p:nvSpPr>
          <p:cNvPr id="17" name="Rectangle 16"/>
          <p:cNvSpPr/>
          <p:nvPr/>
        </p:nvSpPr>
        <p:spPr>
          <a:xfrm>
            <a:off x="818140" y="4211379"/>
            <a:ext cx="7495963" cy="809965"/>
          </a:xfrm>
          <a:prstGeom prst="rect">
            <a:avLst/>
          </a:prstGeom>
        </p:spPr>
        <p:txBody>
          <a:bodyPr wrap="none">
            <a:spAutoFit/>
          </a:bodyPr>
          <a:lstStyle/>
          <a:p>
            <a:pPr>
              <a:lnSpc>
                <a:spcPct val="150000"/>
              </a:lnSpc>
            </a:pPr>
            <a:r>
              <a:rPr lang="vi-VN" sz="3600" b="1" dirty="0">
                <a:solidFill>
                  <a:srgbClr val="FF0000"/>
                </a:solidFill>
                <a:latin typeface="Times New Roman" panose="02020603050405020304" charset="0"/>
                <a:ea typeface="Arial-Rounded" panose="020B0500000000000000" pitchFamily="34" charset="0"/>
                <a:cs typeface="Times New Roman" panose="02020603050405020304" charset="0"/>
              </a:rPr>
              <a:t>Mấy chị em chơi trò đi học cùng nhau.</a:t>
            </a:r>
            <a:endParaRPr lang="vi-VN" sz="3600" b="1" dirty="0">
              <a:solidFill>
                <a:srgbClr val="FF0000"/>
              </a:solidFill>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4306" b="95027" l="48939" r="96483"/>
                    </a14:imgEffect>
                  </a14:imgLayer>
                </a14:imgProps>
              </a:ext>
              <a:ext uri="{28A0092B-C50C-407E-A947-70E740481C1C}">
                <a14:useLocalDpi xmlns:a14="http://schemas.microsoft.com/office/drawing/2010/main" val="0"/>
              </a:ext>
            </a:extLst>
          </a:blip>
          <a:srcRect l="47872"/>
          <a:stretch>
            <a:fillRect/>
          </a:stretch>
        </p:blipFill>
        <p:spPr>
          <a:xfrm>
            <a:off x="7830355" y="1611415"/>
            <a:ext cx="3038525" cy="5828932"/>
          </a:xfrm>
          <a:prstGeom prst="rect">
            <a:avLst/>
          </a:prstGeom>
        </p:spPr>
      </p:pic>
      <p:sp>
        <p:nvSpPr>
          <p:cNvPr id="13" name="Rounded Rectangular Callout 54"/>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0" cap="none" spc="0" normalizeH="0" baseline="0" noProof="0" dirty="0">
                <a:ln>
                  <a:noFill/>
                </a:ln>
                <a:solidFill>
                  <a:srgbClr val="C00000"/>
                </a:solidFill>
                <a:effectLst/>
                <a:uLnTx/>
                <a:uFillTx/>
                <a:latin typeface="Times New Roman" panose="02020603050405020304" charset="0"/>
                <a:ea typeface="Arial-Rounded" panose="020B0500000000000000" pitchFamily="34" charset="0"/>
                <a:cs typeface="Times New Roman" panose="02020603050405020304" charset="0"/>
              </a:rPr>
              <a:t>Em đưa ra ý kiến của bản thân.</a:t>
            </a:r>
            <a:endParaRPr kumimoji="0" lang="vi-VN" sz="4000" b="1" i="0" u="none" strike="noStrike" kern="0" cap="none" spc="0" normalizeH="0" baseline="0" noProof="0" dirty="0">
              <a:ln>
                <a:noFill/>
              </a:ln>
              <a:solidFill>
                <a:srgbClr val="C00000"/>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nvGrpSpPr>
          <p:cNvPr id="14" name="Group 13"/>
          <p:cNvGrpSpPr/>
          <p:nvPr/>
        </p:nvGrpSpPr>
        <p:grpSpPr>
          <a:xfrm>
            <a:off x="-304800" y="742950"/>
            <a:ext cx="7658100" cy="3543843"/>
            <a:chOff x="929679" y="-624353"/>
            <a:chExt cx="7949254" cy="3653846"/>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p:cNvSpPr/>
            <p:nvPr/>
          </p:nvSpPr>
          <p:spPr>
            <a:xfrm>
              <a:off x="1982687" y="674277"/>
              <a:ext cx="5843238" cy="8806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4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b. Trong câu chuyện trên, em thích bạn nhỏ nào nhất?</a:t>
              </a:r>
              <a:endParaRPr kumimoji="0" lang="vi-VN" sz="34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sp>
        <p:nvSpPr>
          <p:cNvPr id="17" name="Rectangle 16"/>
          <p:cNvSpPr/>
          <p:nvPr/>
        </p:nvSpPr>
        <p:spPr>
          <a:xfrm>
            <a:off x="532596" y="3792000"/>
            <a:ext cx="7658100" cy="1753235"/>
          </a:xfrm>
          <a:prstGeom prst="rect">
            <a:avLst/>
          </a:prstGeom>
        </p:spPr>
        <p:txBody>
          <a:bodyPr wrap="square">
            <a:spAutoFit/>
          </a:bodyPr>
          <a:lstStyle/>
          <a:p>
            <a:pPr lvl="0" algn="just"/>
            <a:r>
              <a:rPr lang="vi-VN" sz="3600" b="1" dirty="0">
                <a:solidFill>
                  <a:srgbClr val="FF0000"/>
                </a:solidFill>
                <a:latin typeface="Times New Roman" panose="02020603050405020304" charset="0"/>
                <a:ea typeface="Arial-Rounded" panose="020B0500000000000000" pitchFamily="34" charset="0"/>
                <a:cs typeface="Times New Roman" panose="02020603050405020304" charset="0"/>
              </a:rPr>
              <a:t>Trong câu chuyện trên, em thích bạn Bé nhất. Bạn Bé dù nhỏ tuổi nhưng lúc đóng làm cô giáo lại rất ra dáng.</a:t>
            </a:r>
            <a:endParaRPr lang="vi-VN" sz="3600" b="1" dirty="0">
              <a:solidFill>
                <a:srgbClr val="FF0000"/>
              </a:solidFill>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1"/>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2"/>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6"/>
          <a:srcRect/>
          <a:stretch>
            <a:fillRect/>
          </a:stretch>
        </p:blipFill>
        <p:spPr>
          <a:xfrm>
            <a:off x="8139748" y="4248150"/>
            <a:ext cx="2717800" cy="2687955"/>
          </a:xfrm>
          <a:prstGeom prst="rect">
            <a:avLst/>
          </a:prstGeom>
        </p:spPr>
      </p:pic>
      <p:sp>
        <p:nvSpPr>
          <p:cNvPr id="42" name="文本框 18"/>
          <p:cNvSpPr txBox="1"/>
          <p:nvPr/>
        </p:nvSpPr>
        <p:spPr>
          <a:xfrm>
            <a:off x="2240427" y="2989192"/>
            <a:ext cx="5149383"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6000" dirty="0" err="1">
                <a:solidFill>
                  <a:srgbClr val="FF0000"/>
                </a:solidFill>
                <a:latin typeface="Times New Roman" panose="02020603050405020304" charset="0"/>
                <a:ea typeface="Arial-Rounded" panose="020B0500000000000000" pitchFamily="34" charset="0"/>
                <a:cs typeface="Times New Roman" panose="02020603050405020304" charset="0"/>
              </a:rPr>
              <a:t>Đọc</a:t>
            </a:r>
            <a:r>
              <a:rPr lang="en-US" altLang="zh-CN" sz="600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altLang="zh-CN" sz="6000" dirty="0" err="1">
                <a:solidFill>
                  <a:srgbClr val="FF0000"/>
                </a:solidFill>
                <a:latin typeface="Times New Roman" panose="02020603050405020304" charset="0"/>
                <a:ea typeface="Arial-Rounded" panose="020B0500000000000000" pitchFamily="34" charset="0"/>
                <a:cs typeface="Times New Roman" panose="02020603050405020304" charset="0"/>
              </a:rPr>
              <a:t>hiểu</a:t>
            </a:r>
            <a:endParaRPr kumimoji="0" lang="zh-CN" altLang="en-US" sz="6000" b="0"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44" name="文本框 18"/>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800" b="1" i="0" u="none" strike="noStrike" kern="1200" cap="none" spc="0" normalizeH="0" baseline="0" noProof="0" dirty="0">
                <a:ln>
                  <a:noFill/>
                </a:ln>
                <a:solidFill>
                  <a:srgbClr val="FF0000"/>
                </a:solidFill>
                <a:effectLst/>
                <a:uLnTx/>
                <a:uFillTx/>
                <a:latin typeface="Times New Roman" panose="02020603050405020304" charset="0"/>
                <a:ea typeface="仓耳今楷05-6763 W05" panose="02020400000000000000" pitchFamily="18" charset="-122"/>
                <a:cs typeface="Times New Roman" panose="02020603050405020304" charset="0"/>
              </a:rPr>
              <a:t>2</a:t>
            </a:r>
            <a:endParaRPr kumimoji="0" lang="en-US" altLang="zh-CN" sz="8800" b="1" i="0" u="none" strike="noStrike" kern="1200" cap="none" spc="0" normalizeH="0" baseline="0" noProof="0" dirty="0">
              <a:ln>
                <a:noFill/>
              </a:ln>
              <a:solidFill>
                <a:srgbClr val="FF0000"/>
              </a:solidFill>
              <a:effectLst/>
              <a:uLnTx/>
              <a:uFillTx/>
              <a:latin typeface="Times New Roman" panose="02020603050405020304" charset="0"/>
              <a:ea typeface="仓耳今楷05-6763 W05" panose="02020400000000000000" pitchFamily="18" charset="-122"/>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p:cNvSpPr/>
          <p:nvPr/>
        </p:nvSpPr>
        <p:spPr>
          <a:xfrm>
            <a:off x="581025" y="742950"/>
            <a:ext cx="10953750" cy="5666727"/>
          </a:xfrm>
          <a:prstGeom prst="roundRect">
            <a:avLst/>
          </a:prstGeom>
          <a:ln w="57150">
            <a:solidFill>
              <a:srgbClr val="00206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1"/>
          <a:stretch>
            <a:fillRect/>
          </a:stretch>
        </p:blipFill>
        <p:spPr>
          <a:xfrm>
            <a:off x="3510672" y="-88172"/>
            <a:ext cx="5608806" cy="1072989"/>
          </a:xfrm>
          <a:prstGeom prst="rect">
            <a:avLst/>
          </a:prstGeom>
        </p:spPr>
      </p:pic>
      <p:pic>
        <p:nvPicPr>
          <p:cNvPr id="6" name="Picture 5"/>
          <p:cNvPicPr>
            <a:picLocks noChangeAspect="1"/>
          </p:cNvPicPr>
          <p:nvPr/>
        </p:nvPicPr>
        <p:blipFill>
          <a:blip r:embed="rId2"/>
          <a:stretch>
            <a:fillRect/>
          </a:stretch>
        </p:blipFill>
        <p:spPr>
          <a:xfrm>
            <a:off x="6096000" y="4819650"/>
            <a:ext cx="6096000" cy="2038350"/>
          </a:xfrm>
          <a:prstGeom prst="rect">
            <a:avLst/>
          </a:prstGeom>
        </p:spPr>
      </p:pic>
      <p:sp>
        <p:nvSpPr>
          <p:cNvPr id="18" name="TextBox 17"/>
          <p:cNvSpPr txBox="1"/>
          <p:nvPr/>
        </p:nvSpPr>
        <p:spPr>
          <a:xfrm>
            <a:off x="904875" y="827632"/>
            <a:ext cx="3962400" cy="4892675"/>
          </a:xfrm>
          <a:prstGeom prst="rect">
            <a:avLst/>
          </a:prstGeom>
          <a:noFill/>
        </p:spPr>
        <p:txBody>
          <a:bodyPr wrap="square" rtlCol="0">
            <a:spAutoFit/>
          </a:bodyPr>
          <a:lstStyle/>
          <a:p>
            <a:r>
              <a:rPr lang="vi-VN" sz="2600" dirty="0">
                <a:latin typeface="Times New Roman" panose="02020603050405020304" charset="0"/>
                <a:ea typeface="Arial-Rounded" panose="020B0500000000000000" pitchFamily="34" charset="0"/>
                <a:cs typeface="Times New Roman" panose="02020603050405020304" charset="0"/>
              </a:rPr>
              <a:t>Bút chì xanh đỏ</a:t>
            </a:r>
            <a:endParaRPr lang="vi-VN" sz="2600" dirty="0">
              <a:latin typeface="Times New Roman" panose="02020603050405020304" charset="0"/>
              <a:ea typeface="Arial-Rounded" panose="020B0500000000000000" pitchFamily="34" charset="0"/>
              <a:cs typeface="Times New Roman" panose="02020603050405020304" charset="0"/>
            </a:endParaRPr>
          </a:p>
          <a:p>
            <a:r>
              <a:rPr lang="vi-VN" sz="2600" dirty="0">
                <a:latin typeface="Times New Roman" panose="02020603050405020304" charset="0"/>
                <a:ea typeface="Arial-Rounded" panose="020B0500000000000000" pitchFamily="34" charset="0"/>
                <a:cs typeface="Times New Roman" panose="02020603050405020304" charset="0"/>
              </a:rPr>
              <a:t>Em gọt hai đầu</a:t>
            </a:r>
            <a:endParaRPr lang="vi-VN" sz="2600" dirty="0">
              <a:latin typeface="Times New Roman" panose="02020603050405020304" charset="0"/>
              <a:ea typeface="Arial-Rounded" panose="020B0500000000000000" pitchFamily="34" charset="0"/>
              <a:cs typeface="Times New Roman" panose="02020603050405020304" charset="0"/>
            </a:endParaRPr>
          </a:p>
          <a:p>
            <a:r>
              <a:rPr lang="vi-VN" sz="2600" dirty="0">
                <a:latin typeface="Times New Roman" panose="02020603050405020304" charset="0"/>
                <a:ea typeface="Arial-Rounded" panose="020B0500000000000000" pitchFamily="34" charset="0"/>
                <a:cs typeface="Times New Roman" panose="02020603050405020304" charset="0"/>
              </a:rPr>
              <a:t>Em thử hai màu</a:t>
            </a:r>
            <a:endParaRPr lang="vi-VN" sz="2600" dirty="0">
              <a:latin typeface="Times New Roman" panose="02020603050405020304" charset="0"/>
              <a:ea typeface="Arial-Rounded" panose="020B0500000000000000" pitchFamily="34" charset="0"/>
              <a:cs typeface="Times New Roman" panose="02020603050405020304" charset="0"/>
            </a:endParaRPr>
          </a:p>
          <a:p>
            <a:r>
              <a:rPr lang="vi-VN" sz="2600" dirty="0">
                <a:latin typeface="Times New Roman" panose="02020603050405020304" charset="0"/>
                <a:ea typeface="Arial-Rounded" panose="020B0500000000000000" pitchFamily="34" charset="0"/>
                <a:cs typeface="Times New Roman" panose="02020603050405020304" charset="0"/>
              </a:rPr>
              <a:t>Xanh tươi, đỏ thắm.</a:t>
            </a:r>
            <a:endParaRPr lang="vi-VN" sz="2600" dirty="0">
              <a:latin typeface="Times New Roman" panose="02020603050405020304" charset="0"/>
              <a:ea typeface="Arial-Rounded" panose="020B0500000000000000" pitchFamily="34" charset="0"/>
              <a:cs typeface="Times New Roman" panose="02020603050405020304" charset="0"/>
            </a:endParaRPr>
          </a:p>
          <a:p>
            <a:endParaRPr lang="vi-VN" sz="2600" dirty="0">
              <a:latin typeface="Times New Roman" panose="02020603050405020304" charset="0"/>
              <a:ea typeface="Arial-Rounded" panose="020B0500000000000000" pitchFamily="34" charset="0"/>
              <a:cs typeface="Times New Roman" panose="02020603050405020304" charset="0"/>
            </a:endParaRPr>
          </a:p>
          <a:p>
            <a:r>
              <a:rPr lang="vi-VN" sz="2600" dirty="0">
                <a:latin typeface="Times New Roman" panose="02020603050405020304" charset="0"/>
                <a:ea typeface="Arial-Rounded" panose="020B0500000000000000" pitchFamily="34" charset="0"/>
                <a:cs typeface="Times New Roman" panose="02020603050405020304" charset="0"/>
              </a:rPr>
              <a:t>Em vẽ làng xóm</a:t>
            </a:r>
            <a:endParaRPr lang="vi-VN" sz="2600" dirty="0">
              <a:latin typeface="Times New Roman" panose="02020603050405020304" charset="0"/>
              <a:ea typeface="Arial-Rounded" panose="020B0500000000000000" pitchFamily="34" charset="0"/>
              <a:cs typeface="Times New Roman" panose="02020603050405020304" charset="0"/>
            </a:endParaRPr>
          </a:p>
          <a:p>
            <a:r>
              <a:rPr lang="vi-VN" sz="2600" dirty="0">
                <a:latin typeface="Times New Roman" panose="02020603050405020304" charset="0"/>
                <a:ea typeface="Arial-Rounded" panose="020B0500000000000000" pitchFamily="34" charset="0"/>
                <a:cs typeface="Times New Roman" panose="02020603050405020304" charset="0"/>
              </a:rPr>
              <a:t>Tre xanh, lúa xanh</a:t>
            </a:r>
            <a:endParaRPr lang="vi-VN" sz="2600" dirty="0">
              <a:latin typeface="Times New Roman" panose="02020603050405020304" charset="0"/>
              <a:ea typeface="Arial-Rounded" panose="020B0500000000000000" pitchFamily="34" charset="0"/>
              <a:cs typeface="Times New Roman" panose="02020603050405020304" charset="0"/>
            </a:endParaRPr>
          </a:p>
          <a:p>
            <a:r>
              <a:rPr lang="vi-VN" sz="2600" dirty="0">
                <a:latin typeface="Times New Roman" panose="02020603050405020304" charset="0"/>
                <a:ea typeface="Arial-Rounded" panose="020B0500000000000000" pitchFamily="34" charset="0"/>
                <a:cs typeface="Times New Roman" panose="02020603050405020304" charset="0"/>
              </a:rPr>
              <a:t>Sông máng lượn quanh</a:t>
            </a:r>
            <a:endParaRPr lang="vi-VN" sz="2600" dirty="0">
              <a:latin typeface="Times New Roman" panose="02020603050405020304" charset="0"/>
              <a:ea typeface="Arial-Rounded" panose="020B0500000000000000" pitchFamily="34" charset="0"/>
              <a:cs typeface="Times New Roman" panose="02020603050405020304" charset="0"/>
            </a:endParaRPr>
          </a:p>
          <a:p>
            <a:r>
              <a:rPr lang="vi-VN" sz="2600" dirty="0">
                <a:latin typeface="Times New Roman" panose="02020603050405020304" charset="0"/>
                <a:ea typeface="Arial-Rounded" panose="020B0500000000000000" pitchFamily="34" charset="0"/>
                <a:cs typeface="Times New Roman" panose="02020603050405020304" charset="0"/>
              </a:rPr>
              <a:t>Một màu xanh mát</a:t>
            </a:r>
            <a:endParaRPr lang="vi-VN" sz="2600" dirty="0">
              <a:latin typeface="Times New Roman" panose="02020603050405020304" charset="0"/>
              <a:ea typeface="Arial-Rounded" panose="020B0500000000000000" pitchFamily="34" charset="0"/>
              <a:cs typeface="Times New Roman" panose="02020603050405020304" charset="0"/>
            </a:endParaRPr>
          </a:p>
          <a:p>
            <a:r>
              <a:rPr lang="vi-VN" sz="2600" dirty="0">
                <a:latin typeface="Times New Roman" panose="02020603050405020304" charset="0"/>
                <a:ea typeface="Arial-Rounded" panose="020B0500000000000000" pitchFamily="34" charset="0"/>
                <a:cs typeface="Times New Roman" panose="02020603050405020304" charset="0"/>
              </a:rPr>
              <a:t>Trời mây bát ngát</a:t>
            </a:r>
            <a:endParaRPr lang="vi-VN" sz="2600" dirty="0">
              <a:latin typeface="Times New Roman" panose="02020603050405020304" charset="0"/>
              <a:ea typeface="Arial-Rounded" panose="020B0500000000000000" pitchFamily="34" charset="0"/>
              <a:cs typeface="Times New Roman" panose="02020603050405020304" charset="0"/>
            </a:endParaRPr>
          </a:p>
          <a:p>
            <a:r>
              <a:rPr lang="vi-VN" sz="2600" dirty="0">
                <a:latin typeface="Times New Roman" panose="02020603050405020304" charset="0"/>
                <a:ea typeface="Arial-Rounded" panose="020B0500000000000000" pitchFamily="34" charset="0"/>
                <a:cs typeface="Times New Roman" panose="02020603050405020304" charset="0"/>
              </a:rPr>
              <a:t>Xanh ngắt mùa thu</a:t>
            </a:r>
            <a:endParaRPr lang="vi-VN" sz="2600" dirty="0">
              <a:latin typeface="Times New Roman" panose="02020603050405020304" charset="0"/>
              <a:ea typeface="Arial-Rounded" panose="020B0500000000000000" pitchFamily="34" charset="0"/>
              <a:cs typeface="Times New Roman" panose="02020603050405020304" charset="0"/>
            </a:endParaRPr>
          </a:p>
          <a:p>
            <a:r>
              <a:rPr lang="vi-VN" sz="2600" dirty="0">
                <a:latin typeface="Times New Roman" panose="02020603050405020304" charset="0"/>
                <a:ea typeface="Arial-Rounded" panose="020B0500000000000000" pitchFamily="34" charset="0"/>
                <a:cs typeface="Times New Roman" panose="02020603050405020304" charset="0"/>
              </a:rPr>
              <a:t>Xanh màu ước mơ...</a:t>
            </a:r>
            <a:endParaRPr lang="en-US" sz="2600" dirty="0">
              <a:latin typeface="Times New Roman" panose="02020603050405020304" charset="0"/>
              <a:ea typeface="Arial-Rounded" panose="020B0500000000000000" pitchFamily="34" charset="0"/>
              <a:cs typeface="Times New Roman" panose="02020603050405020304" charset="0"/>
            </a:endParaRPr>
          </a:p>
        </p:txBody>
      </p:sp>
      <p:sp>
        <p:nvSpPr>
          <p:cNvPr id="19" name="TextBox 18"/>
          <p:cNvSpPr txBox="1"/>
          <p:nvPr/>
        </p:nvSpPr>
        <p:spPr>
          <a:xfrm>
            <a:off x="4953000" y="733246"/>
            <a:ext cx="3962400" cy="4493538"/>
          </a:xfrm>
          <a:prstGeom prst="rect">
            <a:avLst/>
          </a:prstGeom>
          <a:noFill/>
        </p:spPr>
        <p:txBody>
          <a:bodyPr wrap="square" rtlCol="0">
            <a:spAutoFit/>
          </a:bodyPr>
          <a:lstStyle/>
          <a:p>
            <a:r>
              <a:rPr lang="vi-VN" sz="2600" dirty="0">
                <a:latin typeface="Times New Roman" panose="02020603050405020304" charset="0"/>
                <a:ea typeface="Arial-Rounded" panose="020B0500000000000000" pitchFamily="34" charset="0"/>
                <a:cs typeface="Times New Roman" panose="02020603050405020304" charset="0"/>
              </a:rPr>
              <a:t>Em quay đầu đỏ</a:t>
            </a:r>
            <a:endParaRPr lang="vi-VN" sz="2600" dirty="0">
              <a:latin typeface="Times New Roman" panose="02020603050405020304" charset="0"/>
              <a:ea typeface="Arial-Rounded" panose="020B0500000000000000" pitchFamily="34" charset="0"/>
              <a:cs typeface="Times New Roman" panose="02020603050405020304" charset="0"/>
            </a:endParaRPr>
          </a:p>
          <a:p>
            <a:r>
              <a:rPr lang="vi-VN" sz="2600" dirty="0">
                <a:latin typeface="Times New Roman" panose="02020603050405020304" charset="0"/>
                <a:ea typeface="Arial-Rounded" panose="020B0500000000000000" pitchFamily="34" charset="0"/>
                <a:cs typeface="Times New Roman" panose="02020603050405020304" charset="0"/>
              </a:rPr>
              <a:t>Vẽ nhà em ở</a:t>
            </a:r>
            <a:endParaRPr lang="vi-VN" sz="2600" dirty="0">
              <a:latin typeface="Times New Roman" panose="02020603050405020304" charset="0"/>
              <a:ea typeface="Arial-Rounded" panose="020B0500000000000000" pitchFamily="34" charset="0"/>
              <a:cs typeface="Times New Roman" panose="02020603050405020304" charset="0"/>
            </a:endParaRPr>
          </a:p>
          <a:p>
            <a:r>
              <a:rPr lang="vi-VN" sz="2600" dirty="0">
                <a:latin typeface="Times New Roman" panose="02020603050405020304" charset="0"/>
                <a:ea typeface="Arial-Rounded" panose="020B0500000000000000" pitchFamily="34" charset="0"/>
                <a:cs typeface="Times New Roman" panose="02020603050405020304" charset="0"/>
              </a:rPr>
              <a:t>Mái ngói đỏ tươi</a:t>
            </a:r>
            <a:endParaRPr lang="vi-VN" sz="2600" dirty="0">
              <a:latin typeface="Times New Roman" panose="02020603050405020304" charset="0"/>
              <a:ea typeface="Arial-Rounded" panose="020B0500000000000000" pitchFamily="34" charset="0"/>
              <a:cs typeface="Times New Roman" panose="02020603050405020304" charset="0"/>
            </a:endParaRPr>
          </a:p>
          <a:p>
            <a:r>
              <a:rPr lang="vi-VN" sz="2600" dirty="0">
                <a:latin typeface="Times New Roman" panose="02020603050405020304" charset="0"/>
                <a:ea typeface="Arial-Rounded" panose="020B0500000000000000" pitchFamily="34" charset="0"/>
                <a:cs typeface="Times New Roman" panose="02020603050405020304" charset="0"/>
              </a:rPr>
              <a:t>Trường học trên đồi</a:t>
            </a:r>
            <a:endParaRPr lang="vi-VN" sz="2600" dirty="0">
              <a:latin typeface="Times New Roman" panose="02020603050405020304" charset="0"/>
              <a:ea typeface="Arial-Rounded" panose="020B0500000000000000" pitchFamily="34" charset="0"/>
              <a:cs typeface="Times New Roman" panose="02020603050405020304" charset="0"/>
            </a:endParaRPr>
          </a:p>
          <a:p>
            <a:r>
              <a:rPr lang="vi-VN" sz="2600" dirty="0">
                <a:latin typeface="Times New Roman" panose="02020603050405020304" charset="0"/>
                <a:ea typeface="Arial-Rounded" panose="020B0500000000000000" pitchFamily="34" charset="0"/>
                <a:cs typeface="Times New Roman" panose="02020603050405020304" charset="0"/>
              </a:rPr>
              <a:t>Em tô đỏ thắm</a:t>
            </a:r>
            <a:endParaRPr lang="vi-VN" sz="2600" dirty="0">
              <a:latin typeface="Times New Roman" panose="02020603050405020304" charset="0"/>
              <a:ea typeface="Arial-Rounded" panose="020B0500000000000000" pitchFamily="34" charset="0"/>
              <a:cs typeface="Times New Roman" panose="02020603050405020304" charset="0"/>
            </a:endParaRPr>
          </a:p>
          <a:p>
            <a:r>
              <a:rPr lang="vi-VN" sz="2600" dirty="0">
                <a:latin typeface="Times New Roman" panose="02020603050405020304" charset="0"/>
                <a:ea typeface="Arial-Rounded" panose="020B0500000000000000" pitchFamily="34" charset="0"/>
                <a:cs typeface="Times New Roman" panose="02020603050405020304" charset="0"/>
              </a:rPr>
              <a:t>Cây gạo đầu xóm</a:t>
            </a:r>
            <a:endParaRPr lang="vi-VN" sz="2600" dirty="0">
              <a:latin typeface="Times New Roman" panose="02020603050405020304" charset="0"/>
              <a:ea typeface="Arial-Rounded" panose="020B0500000000000000" pitchFamily="34" charset="0"/>
              <a:cs typeface="Times New Roman" panose="02020603050405020304" charset="0"/>
            </a:endParaRPr>
          </a:p>
          <a:p>
            <a:r>
              <a:rPr lang="vi-VN" sz="2600" dirty="0">
                <a:latin typeface="Times New Roman" panose="02020603050405020304" charset="0"/>
                <a:ea typeface="Arial-Rounded" panose="020B0500000000000000" pitchFamily="34" charset="0"/>
                <a:cs typeface="Times New Roman" panose="02020603050405020304" charset="0"/>
              </a:rPr>
              <a:t>Hoa nở chói ngời</a:t>
            </a:r>
            <a:endParaRPr lang="vi-VN" sz="2600" dirty="0">
              <a:latin typeface="Times New Roman" panose="02020603050405020304" charset="0"/>
              <a:ea typeface="Arial-Rounded" panose="020B0500000000000000" pitchFamily="34" charset="0"/>
              <a:cs typeface="Times New Roman" panose="02020603050405020304" charset="0"/>
            </a:endParaRPr>
          </a:p>
          <a:p>
            <a:r>
              <a:rPr lang="vi-VN" sz="2600" dirty="0">
                <a:latin typeface="Times New Roman" panose="02020603050405020304" charset="0"/>
                <a:ea typeface="Arial-Rounded" panose="020B0500000000000000" pitchFamily="34" charset="0"/>
                <a:cs typeface="Times New Roman" panose="02020603050405020304" charset="0"/>
              </a:rPr>
              <a:t>A! nắng lên rồi</a:t>
            </a:r>
            <a:endParaRPr lang="vi-VN" sz="2600" dirty="0">
              <a:latin typeface="Times New Roman" panose="02020603050405020304" charset="0"/>
              <a:ea typeface="Arial-Rounded" panose="020B0500000000000000" pitchFamily="34" charset="0"/>
              <a:cs typeface="Times New Roman" panose="02020603050405020304" charset="0"/>
            </a:endParaRPr>
          </a:p>
          <a:p>
            <a:r>
              <a:rPr lang="vi-VN" sz="2600" dirty="0">
                <a:latin typeface="Times New Roman" panose="02020603050405020304" charset="0"/>
                <a:ea typeface="Arial-Rounded" panose="020B0500000000000000" pitchFamily="34" charset="0"/>
                <a:cs typeface="Times New Roman" panose="02020603050405020304" charset="0"/>
              </a:rPr>
              <a:t>Mặt trời đỏ chót</a:t>
            </a:r>
            <a:endParaRPr lang="vi-VN" sz="2600" dirty="0">
              <a:latin typeface="Times New Roman" panose="02020603050405020304" charset="0"/>
              <a:ea typeface="Arial-Rounded" panose="020B0500000000000000" pitchFamily="34" charset="0"/>
              <a:cs typeface="Times New Roman" panose="02020603050405020304" charset="0"/>
            </a:endParaRPr>
          </a:p>
          <a:p>
            <a:r>
              <a:rPr lang="vi-VN" sz="2600" dirty="0">
                <a:latin typeface="Times New Roman" panose="02020603050405020304" charset="0"/>
                <a:ea typeface="Arial-Rounded" panose="020B0500000000000000" pitchFamily="34" charset="0"/>
                <a:cs typeface="Times New Roman" panose="02020603050405020304" charset="0"/>
              </a:rPr>
              <a:t>Lá cờ Tổ quốc</a:t>
            </a:r>
            <a:endParaRPr lang="vi-VN" sz="2600" dirty="0">
              <a:latin typeface="Times New Roman" panose="02020603050405020304" charset="0"/>
              <a:ea typeface="Arial-Rounded" panose="020B0500000000000000" pitchFamily="34" charset="0"/>
              <a:cs typeface="Times New Roman" panose="02020603050405020304" charset="0"/>
            </a:endParaRPr>
          </a:p>
          <a:p>
            <a:r>
              <a:rPr lang="vi-VN" sz="2600" dirty="0">
                <a:latin typeface="Times New Roman" panose="02020603050405020304" charset="0"/>
                <a:ea typeface="Arial-Rounded" panose="020B0500000000000000" pitchFamily="34" charset="0"/>
                <a:cs typeface="Times New Roman" panose="02020603050405020304" charset="0"/>
              </a:rPr>
              <a:t>Bay giữa trời xanh...</a:t>
            </a:r>
            <a:endParaRPr lang="vi-VN" sz="2600" dirty="0">
              <a:latin typeface="Times New Roman" panose="02020603050405020304" charset="0"/>
              <a:ea typeface="Arial-Rounded" panose="020B0500000000000000" pitchFamily="34" charset="0"/>
              <a:cs typeface="Times New Roman" panose="02020603050405020304" charset="0"/>
            </a:endParaRPr>
          </a:p>
        </p:txBody>
      </p:sp>
      <p:sp>
        <p:nvSpPr>
          <p:cNvPr id="13" name="TextBox 12"/>
          <p:cNvSpPr txBox="1"/>
          <p:nvPr/>
        </p:nvSpPr>
        <p:spPr>
          <a:xfrm>
            <a:off x="8429625" y="898554"/>
            <a:ext cx="3105150" cy="892552"/>
          </a:xfrm>
          <a:prstGeom prst="rect">
            <a:avLst/>
          </a:prstGeom>
          <a:noFill/>
        </p:spPr>
        <p:txBody>
          <a:bodyPr wrap="square" rtlCol="0">
            <a:spAutoFit/>
          </a:bodyPr>
          <a:lstStyle/>
          <a:p>
            <a:r>
              <a:rPr lang="vi-VN" sz="2600" dirty="0">
                <a:latin typeface="Times New Roman" panose="02020603050405020304" charset="0"/>
                <a:ea typeface="Arial-Rounded" panose="020B0500000000000000" pitchFamily="34" charset="0"/>
                <a:cs typeface="Times New Roman" panose="02020603050405020304" charset="0"/>
              </a:rPr>
              <a:t>Chị ơi bức tranh</a:t>
            </a:r>
            <a:endParaRPr lang="vi-VN" sz="2600" dirty="0">
              <a:latin typeface="Times New Roman" panose="02020603050405020304" charset="0"/>
              <a:ea typeface="Arial-Rounded" panose="020B0500000000000000" pitchFamily="34" charset="0"/>
              <a:cs typeface="Times New Roman" panose="02020603050405020304" charset="0"/>
            </a:endParaRPr>
          </a:p>
          <a:p>
            <a:r>
              <a:rPr lang="vi-VN" sz="2600" dirty="0">
                <a:latin typeface="Times New Roman" panose="02020603050405020304" charset="0"/>
                <a:ea typeface="Arial-Rounded" panose="020B0500000000000000" pitchFamily="34" charset="0"/>
                <a:cs typeface="Times New Roman" panose="02020603050405020304" charset="0"/>
              </a:rPr>
              <a:t>Quê ta đẹp quá!</a:t>
            </a:r>
            <a:endParaRPr lang="en-US" sz="2600" dirty="0">
              <a:latin typeface="Times New Roman" panose="02020603050405020304" charset="0"/>
              <a:cs typeface="Times New Roman" panose="02020603050405020304" charset="0"/>
            </a:endParaRPr>
          </a:p>
        </p:txBody>
      </p:sp>
      <p:sp>
        <p:nvSpPr>
          <p:cNvPr id="21" name="TextBox 20"/>
          <p:cNvSpPr txBox="1"/>
          <p:nvPr/>
        </p:nvSpPr>
        <p:spPr>
          <a:xfrm>
            <a:off x="9534525" y="1800810"/>
            <a:ext cx="3105150" cy="492443"/>
          </a:xfrm>
          <a:prstGeom prst="rect">
            <a:avLst/>
          </a:prstGeom>
          <a:noFill/>
        </p:spPr>
        <p:txBody>
          <a:bodyPr wrap="square" rtlCol="0">
            <a:spAutoFit/>
          </a:bodyPr>
          <a:lstStyle/>
          <a:p>
            <a:r>
              <a:rPr lang="en-US" sz="2600" dirty="0">
                <a:latin typeface="Times New Roman" panose="02020603050405020304" charset="0"/>
                <a:ea typeface="Arial-Rounded" panose="020B0500000000000000" pitchFamily="34" charset="0"/>
                <a:cs typeface="Times New Roman" panose="02020603050405020304" charset="0"/>
              </a:rPr>
              <a:t>(</a:t>
            </a:r>
            <a:r>
              <a:rPr lang="en-US" sz="2600" dirty="0" err="1">
                <a:latin typeface="Times New Roman" panose="02020603050405020304" charset="0"/>
                <a:ea typeface="Arial-Rounded" panose="020B0500000000000000" pitchFamily="34" charset="0"/>
                <a:cs typeface="Times New Roman" panose="02020603050405020304" charset="0"/>
              </a:rPr>
              <a:t>Định</a:t>
            </a:r>
            <a:r>
              <a:rPr lang="en-US" sz="2600" dirty="0">
                <a:latin typeface="Times New Roman" panose="02020603050405020304" charset="0"/>
                <a:ea typeface="Arial-Rounded" panose="020B0500000000000000" pitchFamily="34" charset="0"/>
                <a:cs typeface="Times New Roman" panose="02020603050405020304" charset="0"/>
              </a:rPr>
              <a:t> </a:t>
            </a:r>
            <a:r>
              <a:rPr lang="en-US" sz="2600" dirty="0" err="1">
                <a:latin typeface="Times New Roman" panose="02020603050405020304" charset="0"/>
                <a:ea typeface="Arial-Rounded" panose="020B0500000000000000" pitchFamily="34" charset="0"/>
                <a:cs typeface="Times New Roman" panose="02020603050405020304" charset="0"/>
              </a:rPr>
              <a:t>Hải</a:t>
            </a:r>
            <a:r>
              <a:rPr lang="en-US" sz="2600" dirty="0">
                <a:latin typeface="Times New Roman" panose="02020603050405020304" charset="0"/>
                <a:ea typeface="Arial-Rounded" panose="020B0500000000000000" pitchFamily="34" charset="0"/>
                <a:cs typeface="Times New Roman" panose="02020603050405020304" charset="0"/>
              </a:rPr>
              <a:t>)</a:t>
            </a:r>
            <a:endParaRPr lang="en-US" sz="2600" dirty="0">
              <a:latin typeface="Times New Roman" panose="02020603050405020304" charset="0"/>
              <a:cs typeface="Times New Roman" panose="02020603050405020304" charset="0"/>
            </a:endParaRPr>
          </a:p>
        </p:txBody>
      </p:sp>
      <p:sp>
        <p:nvSpPr>
          <p:cNvPr id="9" name="Rectangle: Rounded Corners 8"/>
          <p:cNvSpPr/>
          <p:nvPr/>
        </p:nvSpPr>
        <p:spPr>
          <a:xfrm>
            <a:off x="199301" y="6115050"/>
            <a:ext cx="3311371" cy="563940"/>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dirty="0" err="1">
                <a:solidFill>
                  <a:prstClr val="white"/>
                </a:solidFill>
                <a:latin typeface="Times New Roman" panose="02020603050405020304" charset="0"/>
                <a:cs typeface="Times New Roman" panose="02020603050405020304" charset="0"/>
              </a:rPr>
              <a:t>Đọc</a:t>
            </a:r>
            <a:r>
              <a:rPr lang="en-US" sz="3200" dirty="0">
                <a:solidFill>
                  <a:prstClr val="white"/>
                </a:solidFill>
                <a:latin typeface="Times New Roman" panose="02020603050405020304" charset="0"/>
                <a:cs typeface="Times New Roman" panose="02020603050405020304" charset="0"/>
              </a:rPr>
              <a:t> </a:t>
            </a:r>
            <a:r>
              <a:rPr lang="en-US" sz="3200" dirty="0" err="1">
                <a:solidFill>
                  <a:prstClr val="white"/>
                </a:solidFill>
                <a:latin typeface="Times New Roman" panose="02020603050405020304" charset="0"/>
                <a:cs typeface="Times New Roman" panose="02020603050405020304" charset="0"/>
              </a:rPr>
              <a:t>thầm</a:t>
            </a:r>
            <a:r>
              <a:rPr lang="en-US" sz="3200" dirty="0">
                <a:solidFill>
                  <a:prstClr val="white"/>
                </a:solidFill>
                <a:latin typeface="Times New Roman" panose="02020603050405020304" charset="0"/>
                <a:cs typeface="Times New Roman" panose="02020603050405020304" charset="0"/>
              </a:rPr>
              <a:t> </a:t>
            </a:r>
            <a:r>
              <a:rPr lang="en-US" sz="3200" dirty="0" err="1">
                <a:solidFill>
                  <a:prstClr val="white"/>
                </a:solidFill>
                <a:latin typeface="Times New Roman" panose="02020603050405020304" charset="0"/>
                <a:cs typeface="Times New Roman" panose="02020603050405020304" charset="0"/>
              </a:rPr>
              <a:t>bài</a:t>
            </a:r>
            <a:r>
              <a:rPr lang="en-US" sz="3200" dirty="0">
                <a:solidFill>
                  <a:prstClr val="white"/>
                </a:solidFill>
                <a:latin typeface="Times New Roman" panose="02020603050405020304" charset="0"/>
                <a:cs typeface="Times New Roman" panose="02020603050405020304" charset="0"/>
              </a:rPr>
              <a:t> </a:t>
            </a:r>
            <a:r>
              <a:rPr lang="en-US" sz="3200" dirty="0" err="1">
                <a:solidFill>
                  <a:prstClr val="white"/>
                </a:solidFill>
                <a:latin typeface="Times New Roman" panose="02020603050405020304" charset="0"/>
                <a:cs typeface="Times New Roman" panose="02020603050405020304" charset="0"/>
              </a:rPr>
              <a:t>thơ</a:t>
            </a:r>
            <a:endParaRPr kumimoji="0" lang="en-US" sz="3200" b="0" i="0" u="none" strike="noStrike" kern="1200" cap="none" spc="0" normalizeH="0" baseline="0" noProof="0" dirty="0">
              <a:ln>
                <a:noFill/>
              </a:ln>
              <a:solidFill>
                <a:prstClr val="white"/>
              </a:solidFill>
              <a:effectLst/>
              <a:uLnTx/>
              <a:uFillTx/>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p:bldP spid="13" grpId="0"/>
      <p:bldP spid="21"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4306" b="95027" l="48939" r="96483"/>
                    </a14:imgEffect>
                  </a14:imgLayer>
                </a14:imgProps>
              </a:ext>
              <a:ext uri="{28A0092B-C50C-407E-A947-70E740481C1C}">
                <a14:useLocalDpi xmlns:a14="http://schemas.microsoft.com/office/drawing/2010/main" val="0"/>
              </a:ext>
            </a:extLst>
          </a:blip>
          <a:srcRect l="47872"/>
          <a:stretch>
            <a:fillRect/>
          </a:stretch>
        </p:blipFill>
        <p:spPr>
          <a:xfrm>
            <a:off x="7830355" y="1611415"/>
            <a:ext cx="3038525" cy="5828932"/>
          </a:xfrm>
          <a:prstGeom prst="rect">
            <a:avLst/>
          </a:prstGeom>
        </p:spPr>
      </p:pic>
      <p:grpSp>
        <p:nvGrpSpPr>
          <p:cNvPr id="14" name="Group 13"/>
          <p:cNvGrpSpPr/>
          <p:nvPr/>
        </p:nvGrpSpPr>
        <p:grpSpPr>
          <a:xfrm>
            <a:off x="0" y="315447"/>
            <a:ext cx="7286625" cy="3653846"/>
            <a:chOff x="929679" y="-624353"/>
            <a:chExt cx="7949254" cy="3653846"/>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p:cNvSpPr/>
            <p:nvPr/>
          </p:nvSpPr>
          <p:spPr>
            <a:xfrm>
              <a:off x="2095458" y="576879"/>
              <a:ext cx="5843238" cy="119888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a. Chiếc bút chì của bạn nhỏ được tả như thế nào?</a:t>
              </a:r>
              <a:endParaRPr kumimoji="0" lang="vi-VN" sz="36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sp>
        <p:nvSpPr>
          <p:cNvPr id="17" name="Rectangle 16"/>
          <p:cNvSpPr/>
          <p:nvPr/>
        </p:nvSpPr>
        <p:spPr>
          <a:xfrm>
            <a:off x="741940" y="3482846"/>
            <a:ext cx="7611485" cy="1640962"/>
          </a:xfrm>
          <a:prstGeom prst="rect">
            <a:avLst/>
          </a:prstGeom>
        </p:spPr>
        <p:txBody>
          <a:bodyPr wrap="square">
            <a:spAutoFit/>
          </a:bodyPr>
          <a:lstStyle/>
          <a:p>
            <a:pPr lvl="0" algn="ctr">
              <a:lnSpc>
                <a:spcPct val="150000"/>
              </a:lnSpc>
            </a:pPr>
            <a:r>
              <a:rPr lang="vi-VN" sz="3600" b="1" dirty="0">
                <a:solidFill>
                  <a:srgbClr val="FF0000"/>
                </a:solidFill>
                <a:latin typeface="Times New Roman" panose="02020603050405020304" charset="0"/>
                <a:ea typeface="Arial-Rounded" panose="020B0500000000000000" pitchFamily="34" charset="0"/>
                <a:cs typeface="Times New Roman" panose="02020603050405020304" charset="0"/>
              </a:rPr>
              <a:t>a. Chiếc bút chì được tả với hai màu xanh, đỏ; được gọt 2 đầu</a:t>
            </a:r>
            <a:endParaRPr lang="vi-VN" sz="3600" b="1" dirty="0">
              <a:solidFill>
                <a:srgbClr val="FF0000"/>
              </a:solidFill>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4306" b="95027" l="48939" r="96483"/>
                    </a14:imgEffect>
                  </a14:imgLayer>
                </a14:imgProps>
              </a:ext>
              <a:ext uri="{28A0092B-C50C-407E-A947-70E740481C1C}">
                <a14:useLocalDpi xmlns:a14="http://schemas.microsoft.com/office/drawing/2010/main" val="0"/>
              </a:ext>
            </a:extLst>
          </a:blip>
          <a:srcRect l="47872"/>
          <a:stretch>
            <a:fillRect/>
          </a:stretch>
        </p:blipFill>
        <p:spPr>
          <a:xfrm>
            <a:off x="7830355" y="1611415"/>
            <a:ext cx="3038525" cy="5828932"/>
          </a:xfrm>
          <a:prstGeom prst="rect">
            <a:avLst/>
          </a:prstGeom>
        </p:spPr>
      </p:pic>
      <p:grpSp>
        <p:nvGrpSpPr>
          <p:cNvPr id="14" name="Group 13"/>
          <p:cNvGrpSpPr/>
          <p:nvPr/>
        </p:nvGrpSpPr>
        <p:grpSpPr>
          <a:xfrm>
            <a:off x="66675" y="-1171575"/>
            <a:ext cx="9353550" cy="5458368"/>
            <a:chOff x="929679" y="-624353"/>
            <a:chExt cx="7949254" cy="3653846"/>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p:cNvSpPr/>
            <p:nvPr/>
          </p:nvSpPr>
          <p:spPr>
            <a:xfrm>
              <a:off x="2095458" y="423853"/>
              <a:ext cx="5843238" cy="1916046"/>
            </a:xfrm>
            <a:prstGeom prst="rect">
              <a:avLst/>
            </a:prstGeom>
          </p:spPr>
          <p:txBody>
            <a:bodyPr wrap="square">
              <a:spAutoFit/>
            </a:bodyPr>
            <a:lstStyle/>
            <a:p>
              <a:pPr algn="l"/>
              <a:r>
                <a:rPr lang="vi-VN"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b. Kể tiếp các từ chỉ màu sắc được nói đến trong bài:</a:t>
              </a:r>
              <a:endParaRPr lang="vi-VN"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pPr algn="l"/>
              <a:r>
                <a:rPr lang="vi-VN"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xanh, xanh tươi,…</a:t>
              </a:r>
              <a:endParaRPr lang="vi-VN"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pPr algn="l"/>
              <a:r>
                <a:rPr lang="vi-VN"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đỏ, đỏ thắm,…</a:t>
              </a:r>
              <a:endParaRPr lang="vi-VN"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p:txBody>
        </p:sp>
      </p:grpSp>
      <p:sp>
        <p:nvSpPr>
          <p:cNvPr id="17" name="Rectangle 16"/>
          <p:cNvSpPr/>
          <p:nvPr/>
        </p:nvSpPr>
        <p:spPr>
          <a:xfrm>
            <a:off x="702526" y="3256915"/>
            <a:ext cx="7611485" cy="2861310"/>
          </a:xfrm>
          <a:prstGeom prst="rect">
            <a:avLst/>
          </a:prstGeom>
        </p:spPr>
        <p:txBody>
          <a:bodyPr wrap="square">
            <a:spAutoFit/>
          </a:bodyPr>
          <a:lstStyle/>
          <a:p>
            <a:pPr lvl="0" algn="just"/>
            <a:r>
              <a:rPr lang="vi-VN" sz="3600" b="1" dirty="0">
                <a:solidFill>
                  <a:srgbClr val="FF0000"/>
                </a:solidFill>
                <a:latin typeface="Times New Roman" panose="02020603050405020304" charset="0"/>
                <a:ea typeface="Arial-Rounded" panose="020B0500000000000000" pitchFamily="34" charset="0"/>
                <a:cs typeface="Times New Roman" panose="02020603050405020304" charset="0"/>
              </a:rPr>
              <a:t>b. Các từ chỉ màu sắc được nói đến trong bài:</a:t>
            </a:r>
            <a:endParaRPr lang="vi-VN" sz="3600" b="1" dirty="0">
              <a:solidFill>
                <a:srgbClr val="FF0000"/>
              </a:solidFill>
              <a:latin typeface="Times New Roman" panose="02020603050405020304" charset="0"/>
              <a:ea typeface="Arial-Rounded" panose="020B0500000000000000" pitchFamily="34" charset="0"/>
              <a:cs typeface="Times New Roman" panose="02020603050405020304" charset="0"/>
            </a:endParaRPr>
          </a:p>
          <a:p>
            <a:pPr lvl="0" algn="just"/>
            <a:r>
              <a:rPr lang="vi-VN" sz="3600" b="1" dirty="0">
                <a:solidFill>
                  <a:srgbClr val="FF0000"/>
                </a:solidFill>
                <a:latin typeface="Times New Roman" panose="02020603050405020304" charset="0"/>
                <a:ea typeface="Arial-Rounded" panose="020B0500000000000000" pitchFamily="34" charset="0"/>
                <a:cs typeface="Times New Roman" panose="02020603050405020304" charset="0"/>
              </a:rPr>
              <a:t>- xanh, xanh tươi, xanh mát, xanh ngắt</a:t>
            </a:r>
            <a:endParaRPr lang="vi-VN" sz="3600" b="1" dirty="0">
              <a:solidFill>
                <a:srgbClr val="FF0000"/>
              </a:solidFill>
              <a:latin typeface="Times New Roman" panose="02020603050405020304" charset="0"/>
              <a:ea typeface="Arial-Rounded" panose="020B0500000000000000" pitchFamily="34" charset="0"/>
              <a:cs typeface="Times New Roman" panose="02020603050405020304" charset="0"/>
            </a:endParaRPr>
          </a:p>
          <a:p>
            <a:pPr lvl="0" algn="just"/>
            <a:r>
              <a:rPr lang="vi-VN" sz="3600" b="1" dirty="0">
                <a:solidFill>
                  <a:srgbClr val="FF0000"/>
                </a:solidFill>
                <a:latin typeface="Times New Roman" panose="02020603050405020304" charset="0"/>
                <a:ea typeface="Arial-Rounded" panose="020B0500000000000000" pitchFamily="34" charset="0"/>
                <a:cs typeface="Times New Roman" panose="02020603050405020304" charset="0"/>
              </a:rPr>
              <a:t>- đỏ, đỏ thắm, đỏ tươi, đỏ chót</a:t>
            </a:r>
            <a:endParaRPr lang="vi-VN" sz="3600" b="1" dirty="0">
              <a:solidFill>
                <a:srgbClr val="FF0000"/>
              </a:solidFill>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4306" b="95027" l="48939" r="96483"/>
                    </a14:imgEffect>
                  </a14:imgLayer>
                </a14:imgProps>
              </a:ext>
              <a:ext uri="{28A0092B-C50C-407E-A947-70E740481C1C}">
                <a14:useLocalDpi xmlns:a14="http://schemas.microsoft.com/office/drawing/2010/main" val="0"/>
              </a:ext>
            </a:extLst>
          </a:blip>
          <a:srcRect l="47872"/>
          <a:stretch>
            <a:fillRect/>
          </a:stretch>
        </p:blipFill>
        <p:spPr>
          <a:xfrm>
            <a:off x="7830355" y="1611415"/>
            <a:ext cx="3038525" cy="5828932"/>
          </a:xfrm>
          <a:prstGeom prst="rect">
            <a:avLst/>
          </a:prstGeom>
        </p:spPr>
      </p:pic>
      <p:grpSp>
        <p:nvGrpSpPr>
          <p:cNvPr id="14" name="Group 13"/>
          <p:cNvGrpSpPr/>
          <p:nvPr/>
        </p:nvGrpSpPr>
        <p:grpSpPr>
          <a:xfrm>
            <a:off x="-485775" y="-1171575"/>
            <a:ext cx="9906000" cy="8362950"/>
            <a:chOff x="929679" y="-624353"/>
            <a:chExt cx="7949254" cy="3653846"/>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p:cNvSpPr/>
            <p:nvPr/>
          </p:nvSpPr>
          <p:spPr>
            <a:xfrm>
              <a:off x="2095458" y="423853"/>
              <a:ext cx="5843238" cy="1492056"/>
            </a:xfrm>
            <a:prstGeom prst="rect">
              <a:avLst/>
            </a:prstGeom>
          </p:spPr>
          <p:txBody>
            <a:bodyPr wrap="square">
              <a:spAutoFit/>
            </a:bodyPr>
            <a:lstStyle/>
            <a:p>
              <a:pPr algn="l"/>
              <a:r>
                <a:rPr lang="vi-VN"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c. Theo em, vì sao bạn nhỏ thấy bức tranh quê mình rất đẹp? Chọn câu trả lời hoặc nêu ý kiến khác của em.</a:t>
              </a:r>
              <a:endParaRPr lang="vi-VN"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pPr algn="l"/>
              <a:r>
                <a:rPr lang="vi-VN"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Vì quê hương mình đẹp.</a:t>
              </a:r>
              <a:endParaRPr lang="vi-VN"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pPr algn="l"/>
              <a:r>
                <a:rPr lang="vi-VN"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Vì bạn nhỏ vẽ giỏi.</a:t>
              </a:r>
              <a:endParaRPr lang="vi-VN"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pPr algn="l"/>
              <a:r>
                <a:rPr lang="vi-VN"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Vì bạn nhỏ yêu quê hương mình.</a:t>
              </a:r>
              <a:endParaRPr lang="vi-VN"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p:txBody>
        </p:sp>
      </p:grpSp>
      <p:pic>
        <p:nvPicPr>
          <p:cNvPr id="4" name="Picture 3" descr="Shape&#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007" y="3449556"/>
            <a:ext cx="1271230" cy="107632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Karaoke - Lớp Chúng Ta Đoàn Kết -  Âm Nhạc Lớp 3 -- Lớp Nhạc doremi">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4306" b="95027" l="48939" r="96483"/>
                    </a14:imgEffect>
                  </a14:imgLayer>
                </a14:imgProps>
              </a:ext>
              <a:ext uri="{28A0092B-C50C-407E-A947-70E740481C1C}">
                <a14:useLocalDpi xmlns:a14="http://schemas.microsoft.com/office/drawing/2010/main" val="0"/>
              </a:ext>
            </a:extLst>
          </a:blip>
          <a:srcRect l="47872"/>
          <a:stretch>
            <a:fillRect/>
          </a:stretch>
        </p:blipFill>
        <p:spPr>
          <a:xfrm>
            <a:off x="9640105" y="1411390"/>
            <a:ext cx="3038525" cy="5828932"/>
          </a:xfrm>
          <a:prstGeom prst="rect">
            <a:avLst/>
          </a:prstGeom>
        </p:spPr>
      </p:pic>
      <p:sp>
        <p:nvSpPr>
          <p:cNvPr id="10" name="TextBox 9"/>
          <p:cNvSpPr txBox="1"/>
          <p:nvPr/>
        </p:nvSpPr>
        <p:spPr>
          <a:xfrm>
            <a:off x="2362200" y="80486"/>
            <a:ext cx="7984330" cy="1198880"/>
          </a:xfrm>
          <a:prstGeom prst="rect">
            <a:avLst/>
          </a:prstGeom>
          <a:noFill/>
        </p:spPr>
        <p:txBody>
          <a:bodyPr wrap="square">
            <a:spAutoFit/>
          </a:bodyPr>
          <a:lstStyle/>
          <a:p>
            <a:r>
              <a:rPr lang="vi-VN" sz="3600" b="1" i="0" dirty="0">
                <a:solidFill>
                  <a:srgbClr val="FF0000"/>
                </a:solidFill>
                <a:effectLst/>
                <a:latin typeface="Times New Roman" panose="02020603050405020304" charset="0"/>
                <a:ea typeface="Arial-Rounded" panose="020B0500000000000000" pitchFamily="34" charset="0"/>
                <a:cs typeface="Times New Roman" panose="02020603050405020304" charset="0"/>
              </a:rPr>
              <a:t>d. Xếp các từ ngữ dưới đây vào 2 nhóm:</a:t>
            </a:r>
            <a:endParaRPr lang="vi-VN" sz="3600" b="1" i="0" dirty="0">
              <a:solidFill>
                <a:srgbClr val="FF0000"/>
              </a:solidFill>
              <a:effectLst/>
              <a:latin typeface="Times New Roman" panose="02020603050405020304" charset="0"/>
              <a:ea typeface="Arial-Rounded" panose="020B0500000000000000" pitchFamily="34" charset="0"/>
              <a:cs typeface="Times New Roman" panose="02020603050405020304" charset="0"/>
            </a:endParaRPr>
          </a:p>
        </p:txBody>
      </p:sp>
      <p:sp>
        <p:nvSpPr>
          <p:cNvPr id="5" name="Cloud 4"/>
          <p:cNvSpPr/>
          <p:nvPr/>
        </p:nvSpPr>
        <p:spPr>
          <a:xfrm>
            <a:off x="504825" y="1257299"/>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Times New Roman" panose="02020603050405020304" charset="0"/>
                <a:ea typeface="Arial-Rounded" panose="020B0500000000000000" pitchFamily="34" charset="0"/>
                <a:cs typeface="Times New Roman" panose="02020603050405020304" charset="0"/>
              </a:rPr>
              <a:t>tô</a:t>
            </a:r>
            <a:endParaRPr lang="en-US" sz="2800" b="1" dirty="0" err="1">
              <a:latin typeface="Times New Roman" panose="02020603050405020304" charset="0"/>
              <a:ea typeface="Arial-Rounded" panose="020B0500000000000000" pitchFamily="34" charset="0"/>
              <a:cs typeface="Times New Roman" panose="02020603050405020304" charset="0"/>
            </a:endParaRPr>
          </a:p>
        </p:txBody>
      </p:sp>
      <p:sp>
        <p:nvSpPr>
          <p:cNvPr id="13" name="Cloud 12"/>
          <p:cNvSpPr/>
          <p:nvPr/>
        </p:nvSpPr>
        <p:spPr>
          <a:xfrm>
            <a:off x="348179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Times New Roman" panose="02020603050405020304" charset="0"/>
                <a:ea typeface="Arial-Rounded" panose="020B0500000000000000" pitchFamily="34" charset="0"/>
                <a:cs typeface="Times New Roman" panose="02020603050405020304" charset="0"/>
              </a:rPr>
              <a:t>bút</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chì</a:t>
            </a:r>
            <a:endParaRPr lang="en-US" sz="2800" b="1" dirty="0">
              <a:latin typeface="Times New Roman" panose="02020603050405020304" charset="0"/>
              <a:ea typeface="Arial-Rounded" panose="020B0500000000000000" pitchFamily="34" charset="0"/>
              <a:cs typeface="Times New Roman" panose="02020603050405020304" charset="0"/>
            </a:endParaRPr>
          </a:p>
        </p:txBody>
      </p:sp>
      <p:sp>
        <p:nvSpPr>
          <p:cNvPr id="17" name="Cloud 16"/>
          <p:cNvSpPr/>
          <p:nvPr/>
        </p:nvSpPr>
        <p:spPr>
          <a:xfrm>
            <a:off x="622301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Times New Roman" panose="02020603050405020304" charset="0"/>
                <a:ea typeface="Arial-Rounded" panose="020B0500000000000000" pitchFamily="34" charset="0"/>
                <a:cs typeface="Times New Roman" panose="02020603050405020304" charset="0"/>
              </a:rPr>
              <a:t>cây</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gạo</a:t>
            </a:r>
            <a:endParaRPr lang="en-US" sz="2800" b="1" dirty="0">
              <a:latin typeface="Times New Roman" panose="02020603050405020304" charset="0"/>
              <a:ea typeface="Arial-Rounded" panose="020B0500000000000000" pitchFamily="34" charset="0"/>
              <a:cs typeface="Times New Roman" panose="02020603050405020304" charset="0"/>
            </a:endParaRPr>
          </a:p>
        </p:txBody>
      </p:sp>
      <p:sp>
        <p:nvSpPr>
          <p:cNvPr id="18" name="Cloud 17"/>
          <p:cNvSpPr/>
          <p:nvPr/>
        </p:nvSpPr>
        <p:spPr>
          <a:xfrm>
            <a:off x="69056"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Times New Roman" panose="02020603050405020304" charset="0"/>
                <a:ea typeface="Arial-Rounded" panose="020B0500000000000000" pitchFamily="34" charset="0"/>
                <a:cs typeface="Times New Roman" panose="02020603050405020304" charset="0"/>
              </a:rPr>
              <a:t>bức</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tranh</a:t>
            </a:r>
            <a:endParaRPr lang="en-US" sz="2800" b="1" dirty="0">
              <a:latin typeface="Times New Roman" panose="02020603050405020304" charset="0"/>
              <a:ea typeface="Arial-Rounded" panose="020B0500000000000000" pitchFamily="34" charset="0"/>
              <a:cs typeface="Times New Roman" panose="02020603050405020304" charset="0"/>
            </a:endParaRPr>
          </a:p>
        </p:txBody>
      </p:sp>
      <p:sp>
        <p:nvSpPr>
          <p:cNvPr id="19" name="Cloud 18"/>
          <p:cNvSpPr/>
          <p:nvPr/>
        </p:nvSpPr>
        <p:spPr>
          <a:xfrm>
            <a:off x="2362200"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Times New Roman" panose="02020603050405020304" charset="0"/>
                <a:ea typeface="Arial-Rounded" panose="020B0500000000000000" pitchFamily="34" charset="0"/>
                <a:cs typeface="Times New Roman" panose="02020603050405020304" charset="0"/>
              </a:rPr>
              <a:t>vẽ</a:t>
            </a:r>
            <a:endParaRPr lang="en-US" sz="2800" b="1" dirty="0" err="1">
              <a:latin typeface="Times New Roman" panose="02020603050405020304" charset="0"/>
              <a:ea typeface="Arial-Rounded" panose="020B0500000000000000" pitchFamily="34" charset="0"/>
              <a:cs typeface="Times New Roman" panose="02020603050405020304" charset="0"/>
            </a:endParaRPr>
          </a:p>
        </p:txBody>
      </p:sp>
      <p:sp>
        <p:nvSpPr>
          <p:cNvPr id="20" name="Cloud 19"/>
          <p:cNvSpPr/>
          <p:nvPr/>
        </p:nvSpPr>
        <p:spPr>
          <a:xfrm>
            <a:off x="4967689"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Times New Roman" panose="02020603050405020304" charset="0"/>
                <a:ea typeface="Arial-Rounded" panose="020B0500000000000000" pitchFamily="34" charset="0"/>
                <a:cs typeface="Times New Roman" panose="02020603050405020304" charset="0"/>
              </a:rPr>
              <a:t>làng</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xóm</a:t>
            </a:r>
            <a:endParaRPr lang="en-US" sz="2800" b="1" dirty="0">
              <a:latin typeface="Times New Roman" panose="02020603050405020304" charset="0"/>
              <a:ea typeface="Arial-Rounded" panose="020B0500000000000000" pitchFamily="34" charset="0"/>
              <a:cs typeface="Times New Roman" panose="02020603050405020304" charset="0"/>
            </a:endParaRPr>
          </a:p>
        </p:txBody>
      </p:sp>
      <p:sp>
        <p:nvSpPr>
          <p:cNvPr id="21" name="Cloud 20"/>
          <p:cNvSpPr/>
          <p:nvPr/>
        </p:nvSpPr>
        <p:spPr>
          <a:xfrm>
            <a:off x="7487052"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Times New Roman" panose="02020603050405020304" charset="0"/>
                <a:ea typeface="Arial-Rounded" panose="020B0500000000000000" pitchFamily="34" charset="0"/>
                <a:cs typeface="Times New Roman" panose="02020603050405020304" charset="0"/>
              </a:rPr>
              <a:t>gọt</a:t>
            </a:r>
            <a:endParaRPr lang="en-US" sz="2800" b="1" dirty="0" err="1">
              <a:latin typeface="Times New Roman" panose="02020603050405020304" charset="0"/>
              <a:ea typeface="Arial-Rounded" panose="020B0500000000000000" pitchFamily="34" charset="0"/>
              <a:cs typeface="Times New Roman" panose="02020603050405020304" charset="0"/>
            </a:endParaRPr>
          </a:p>
        </p:txBody>
      </p:sp>
      <p:sp>
        <p:nvSpPr>
          <p:cNvPr id="6" name="Oval 5"/>
          <p:cNvSpPr/>
          <p:nvPr/>
        </p:nvSpPr>
        <p:spPr>
          <a:xfrm>
            <a:off x="295677" y="5589629"/>
            <a:ext cx="4219575" cy="10858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latin typeface="Times New Roman" panose="02020603050405020304" charset="0"/>
                <a:ea typeface="Arial-Rounded" panose="020B0500000000000000" pitchFamily="34" charset="0"/>
                <a:cs typeface="Times New Roman" panose="02020603050405020304" charset="0"/>
              </a:rPr>
              <a:t>Từ</a:t>
            </a:r>
            <a:r>
              <a:rPr lang="en-US" sz="3200" dirty="0">
                <a:solidFill>
                  <a:schemeClr val="tx1"/>
                </a:solidFill>
                <a:latin typeface="Times New Roman" panose="02020603050405020304" charset="0"/>
                <a:ea typeface="Arial-Rounded" panose="020B0500000000000000" pitchFamily="34" charset="0"/>
                <a:cs typeface="Times New Roman" panose="02020603050405020304" charset="0"/>
              </a:rPr>
              <a:t> </a:t>
            </a:r>
            <a:r>
              <a:rPr lang="en-US" sz="3200" dirty="0" err="1">
                <a:solidFill>
                  <a:schemeClr val="tx1"/>
                </a:solidFill>
                <a:latin typeface="Times New Roman" panose="02020603050405020304" charset="0"/>
                <a:ea typeface="Arial-Rounded" panose="020B0500000000000000" pitchFamily="34" charset="0"/>
                <a:cs typeface="Times New Roman" panose="02020603050405020304" charset="0"/>
              </a:rPr>
              <a:t>ngữ</a:t>
            </a:r>
            <a:r>
              <a:rPr lang="en-US" sz="3200" dirty="0">
                <a:solidFill>
                  <a:schemeClr val="tx1"/>
                </a:solidFill>
                <a:latin typeface="Times New Roman" panose="02020603050405020304" charset="0"/>
                <a:ea typeface="Arial-Rounded" panose="020B0500000000000000" pitchFamily="34" charset="0"/>
                <a:cs typeface="Times New Roman" panose="02020603050405020304" charset="0"/>
              </a:rPr>
              <a:t> </a:t>
            </a:r>
            <a:r>
              <a:rPr lang="en-US" sz="3200" dirty="0" err="1">
                <a:solidFill>
                  <a:schemeClr val="tx1"/>
                </a:solidFill>
                <a:latin typeface="Times New Roman" panose="02020603050405020304" charset="0"/>
                <a:ea typeface="Arial-Rounded" panose="020B0500000000000000" pitchFamily="34" charset="0"/>
                <a:cs typeface="Times New Roman" panose="02020603050405020304" charset="0"/>
              </a:rPr>
              <a:t>chỉ</a:t>
            </a:r>
            <a:r>
              <a:rPr lang="en-US" sz="3200" dirty="0">
                <a:solidFill>
                  <a:schemeClr val="tx1"/>
                </a:solidFill>
                <a:latin typeface="Times New Roman" panose="02020603050405020304" charset="0"/>
                <a:ea typeface="Arial-Rounded" panose="020B0500000000000000" pitchFamily="34" charset="0"/>
                <a:cs typeface="Times New Roman" panose="02020603050405020304" charset="0"/>
              </a:rPr>
              <a:t> </a:t>
            </a:r>
            <a:r>
              <a:rPr lang="en-US" sz="3200" dirty="0" err="1">
                <a:solidFill>
                  <a:schemeClr val="tx1"/>
                </a:solidFill>
                <a:latin typeface="Times New Roman" panose="02020603050405020304" charset="0"/>
                <a:ea typeface="Arial-Rounded" panose="020B0500000000000000" pitchFamily="34" charset="0"/>
                <a:cs typeface="Times New Roman" panose="02020603050405020304" charset="0"/>
              </a:rPr>
              <a:t>sự</a:t>
            </a:r>
            <a:r>
              <a:rPr lang="en-US" sz="3200" dirty="0">
                <a:solidFill>
                  <a:schemeClr val="tx1"/>
                </a:solidFill>
                <a:latin typeface="Times New Roman" panose="02020603050405020304" charset="0"/>
                <a:ea typeface="Arial-Rounded" panose="020B0500000000000000" pitchFamily="34" charset="0"/>
                <a:cs typeface="Times New Roman" panose="02020603050405020304" charset="0"/>
              </a:rPr>
              <a:t> </a:t>
            </a:r>
            <a:r>
              <a:rPr lang="en-US" sz="3200" dirty="0" err="1">
                <a:solidFill>
                  <a:schemeClr val="tx1"/>
                </a:solidFill>
                <a:latin typeface="Times New Roman" panose="02020603050405020304" charset="0"/>
                <a:ea typeface="Arial-Rounded" panose="020B0500000000000000" pitchFamily="34" charset="0"/>
                <a:cs typeface="Times New Roman" panose="02020603050405020304" charset="0"/>
              </a:rPr>
              <a:t>vật</a:t>
            </a:r>
            <a:endParaRPr lang="en-US" sz="3200" dirty="0" err="1">
              <a:solidFill>
                <a:schemeClr val="tx1"/>
              </a:solidFill>
              <a:latin typeface="Times New Roman" panose="02020603050405020304" charset="0"/>
              <a:ea typeface="Arial-Rounded" panose="020B0500000000000000" pitchFamily="34" charset="0"/>
              <a:cs typeface="Times New Roman" panose="02020603050405020304" charset="0"/>
            </a:endParaRPr>
          </a:p>
        </p:txBody>
      </p:sp>
      <p:sp>
        <p:nvSpPr>
          <p:cNvPr id="22" name="Oval 21"/>
          <p:cNvSpPr/>
          <p:nvPr/>
        </p:nvSpPr>
        <p:spPr>
          <a:xfrm>
            <a:off x="6001151" y="5589629"/>
            <a:ext cx="4219575" cy="10858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latin typeface="Times New Roman" panose="02020603050405020304" charset="0"/>
                <a:ea typeface="Arial-Rounded" panose="020B0500000000000000" pitchFamily="34" charset="0"/>
                <a:cs typeface="Times New Roman" panose="02020603050405020304" charset="0"/>
              </a:rPr>
              <a:t>Từ</a:t>
            </a:r>
            <a:r>
              <a:rPr lang="en-US" sz="3200" dirty="0">
                <a:latin typeface="Times New Roman" panose="02020603050405020304" charset="0"/>
                <a:ea typeface="Arial-Rounded" panose="020B0500000000000000" pitchFamily="34" charset="0"/>
                <a:cs typeface="Times New Roman" panose="02020603050405020304" charset="0"/>
              </a:rPr>
              <a:t> </a:t>
            </a:r>
            <a:r>
              <a:rPr lang="en-US" sz="3200" dirty="0" err="1">
                <a:latin typeface="Times New Roman" panose="02020603050405020304" charset="0"/>
                <a:ea typeface="Arial-Rounded" panose="020B0500000000000000" pitchFamily="34" charset="0"/>
                <a:cs typeface="Times New Roman" panose="02020603050405020304" charset="0"/>
              </a:rPr>
              <a:t>ngữ</a:t>
            </a:r>
            <a:r>
              <a:rPr lang="en-US" sz="3200" dirty="0">
                <a:latin typeface="Times New Roman" panose="02020603050405020304" charset="0"/>
                <a:ea typeface="Arial-Rounded" panose="020B0500000000000000" pitchFamily="34" charset="0"/>
                <a:cs typeface="Times New Roman" panose="02020603050405020304" charset="0"/>
              </a:rPr>
              <a:t> </a:t>
            </a:r>
            <a:r>
              <a:rPr lang="en-US" sz="3200" dirty="0" err="1">
                <a:latin typeface="Times New Roman" panose="02020603050405020304" charset="0"/>
                <a:ea typeface="Arial-Rounded" panose="020B0500000000000000" pitchFamily="34" charset="0"/>
                <a:cs typeface="Times New Roman" panose="02020603050405020304" charset="0"/>
              </a:rPr>
              <a:t>chỉ</a:t>
            </a:r>
            <a:r>
              <a:rPr lang="en-US" sz="3200" dirty="0">
                <a:latin typeface="Times New Roman" panose="02020603050405020304" charset="0"/>
                <a:ea typeface="Arial-Rounded" panose="020B0500000000000000" pitchFamily="34" charset="0"/>
                <a:cs typeface="Times New Roman" panose="02020603050405020304" charset="0"/>
              </a:rPr>
              <a:t> </a:t>
            </a:r>
            <a:r>
              <a:rPr lang="en-US" sz="3200" dirty="0" err="1">
                <a:latin typeface="Times New Roman" panose="02020603050405020304" charset="0"/>
                <a:ea typeface="Arial-Rounded" panose="020B0500000000000000" pitchFamily="34" charset="0"/>
                <a:cs typeface="Times New Roman" panose="02020603050405020304" charset="0"/>
              </a:rPr>
              <a:t>hoạt</a:t>
            </a:r>
            <a:r>
              <a:rPr lang="en-US" sz="3200" dirty="0">
                <a:latin typeface="Times New Roman" panose="02020603050405020304" charset="0"/>
                <a:ea typeface="Arial-Rounded" panose="020B0500000000000000" pitchFamily="34" charset="0"/>
                <a:cs typeface="Times New Roman" panose="02020603050405020304" charset="0"/>
              </a:rPr>
              <a:t> </a:t>
            </a:r>
            <a:r>
              <a:rPr lang="en-US" sz="3200" dirty="0" err="1">
                <a:latin typeface="Times New Roman" panose="02020603050405020304" charset="0"/>
                <a:ea typeface="Arial-Rounded" panose="020B0500000000000000" pitchFamily="34" charset="0"/>
                <a:cs typeface="Times New Roman" panose="02020603050405020304" charset="0"/>
              </a:rPr>
              <a:t>động</a:t>
            </a:r>
            <a:endParaRPr lang="en-US" sz="3200" dirty="0">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1" nodeType="clickEffect">
                                  <p:stCondLst>
                                    <p:cond delay="0"/>
                                  </p:stCondLst>
                                  <p:childTnLst>
                                    <p:animMotion origin="layout" path="M -1.875E-6 1.11111E-6 L 0.41211 0.53819 " pathEditMode="relative" rAng="0" ptsTypes="AA">
                                      <p:cBhvr>
                                        <p:cTn id="45" dur="2000" fill="hold"/>
                                        <p:tgtEl>
                                          <p:spTgt spid="5"/>
                                        </p:tgtEl>
                                        <p:attrNameLst>
                                          <p:attrName>ppt_x</p:attrName>
                                          <p:attrName>ppt_y</p:attrName>
                                        </p:attrNameLst>
                                      </p:cBhvr>
                                      <p:rCtr x="20599" y="26898"/>
                                    </p:animMotion>
                                  </p:childTnLst>
                                </p:cTn>
                              </p:par>
                            </p:childTnLst>
                          </p:cTn>
                        </p:par>
                        <p:par>
                          <p:cTn id="46" fill="hold">
                            <p:stCondLst>
                              <p:cond delay="2000"/>
                            </p:stCondLst>
                            <p:childTnLst>
                              <p:par>
                                <p:cTn id="47" presetID="6" presetClass="emph" presetSubtype="0" fill="hold" grpId="2" nodeType="afterEffect">
                                  <p:stCondLst>
                                    <p:cond delay="0"/>
                                  </p:stCondLst>
                                  <p:childTnLst>
                                    <p:animScale>
                                      <p:cBhvr>
                                        <p:cTn id="48" dur="2000" fill="hold"/>
                                        <p:tgtEl>
                                          <p:spTgt spid="5"/>
                                        </p:tgtEl>
                                      </p:cBhvr>
                                      <p:by x="50000" y="50000"/>
                                    </p:animScale>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5E-6 1.11111E-6 L -0.29297 0.49653 " pathEditMode="relative" rAng="0" ptsTypes="AA">
                                      <p:cBhvr>
                                        <p:cTn id="52" dur="2000" fill="hold"/>
                                        <p:tgtEl>
                                          <p:spTgt spid="13"/>
                                        </p:tgtEl>
                                        <p:attrNameLst>
                                          <p:attrName>ppt_x</p:attrName>
                                          <p:attrName>ppt_y</p:attrName>
                                        </p:attrNameLst>
                                      </p:cBhvr>
                                      <p:rCtr x="-14648" y="24815"/>
                                    </p:animMotion>
                                  </p:childTnLst>
                                </p:cTn>
                              </p:par>
                            </p:childTnLst>
                          </p:cTn>
                        </p:par>
                        <p:par>
                          <p:cTn id="53" fill="hold">
                            <p:stCondLst>
                              <p:cond delay="2000"/>
                            </p:stCondLst>
                            <p:childTnLst>
                              <p:par>
                                <p:cTn id="54" presetID="6" presetClass="emph" presetSubtype="0" fill="hold" grpId="2" nodeType="afterEffect">
                                  <p:stCondLst>
                                    <p:cond delay="0"/>
                                  </p:stCondLst>
                                  <p:childTnLst>
                                    <p:animScale>
                                      <p:cBhvr>
                                        <p:cTn id="55" dur="2000" fill="hold"/>
                                        <p:tgtEl>
                                          <p:spTgt spid="13"/>
                                        </p:tgtEl>
                                      </p:cBhvr>
                                      <p:by x="50000" y="50000"/>
                                    </p:animScale>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2.29167E-6 1.11111E-6 L -0.39284 0.50069 " pathEditMode="relative" rAng="0" ptsTypes="AA">
                                      <p:cBhvr>
                                        <p:cTn id="59" dur="2000" fill="hold"/>
                                        <p:tgtEl>
                                          <p:spTgt spid="17"/>
                                        </p:tgtEl>
                                        <p:attrNameLst>
                                          <p:attrName>ppt_x</p:attrName>
                                          <p:attrName>ppt_y</p:attrName>
                                        </p:attrNameLst>
                                      </p:cBhvr>
                                      <p:rCtr x="-19648" y="25023"/>
                                    </p:animMotion>
                                  </p:childTnLst>
                                </p:cTn>
                              </p:par>
                            </p:childTnLst>
                          </p:cTn>
                        </p:par>
                        <p:par>
                          <p:cTn id="60" fill="hold">
                            <p:stCondLst>
                              <p:cond delay="2000"/>
                            </p:stCondLst>
                            <p:childTnLst>
                              <p:par>
                                <p:cTn id="61" presetID="6" presetClass="emph" presetSubtype="0" fill="hold" grpId="2" nodeType="afterEffect">
                                  <p:stCondLst>
                                    <p:cond delay="0"/>
                                  </p:stCondLst>
                                  <p:childTnLst>
                                    <p:animScale>
                                      <p:cBhvr>
                                        <p:cTn id="62" dur="2000" fill="hold"/>
                                        <p:tgtEl>
                                          <p:spTgt spid="17"/>
                                        </p:tgtEl>
                                      </p:cBhvr>
                                      <p:by x="50000" y="50000"/>
                                    </p:animScale>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4.58333E-6 -4.44444E-6 L 0.2198 0.3132 " pathEditMode="relative" rAng="0" ptsTypes="AA">
                                      <p:cBhvr>
                                        <p:cTn id="66" dur="2000" fill="hold"/>
                                        <p:tgtEl>
                                          <p:spTgt spid="18"/>
                                        </p:tgtEl>
                                        <p:attrNameLst>
                                          <p:attrName>ppt_x</p:attrName>
                                          <p:attrName>ppt_y</p:attrName>
                                        </p:attrNameLst>
                                      </p:cBhvr>
                                      <p:rCtr x="10990" y="15648"/>
                                    </p:animMotion>
                                  </p:childTnLst>
                                </p:cTn>
                              </p:par>
                            </p:childTnLst>
                          </p:cTn>
                        </p:par>
                        <p:par>
                          <p:cTn id="67" fill="hold">
                            <p:stCondLst>
                              <p:cond delay="2000"/>
                            </p:stCondLst>
                            <p:childTnLst>
                              <p:par>
                                <p:cTn id="68" presetID="6" presetClass="emph" presetSubtype="0" fill="hold" grpId="2" nodeType="afterEffect">
                                  <p:stCondLst>
                                    <p:cond delay="0"/>
                                  </p:stCondLst>
                                  <p:childTnLst>
                                    <p:animScale>
                                      <p:cBhvr>
                                        <p:cTn id="69" dur="2000" fill="hold"/>
                                        <p:tgtEl>
                                          <p:spTgt spid="18"/>
                                        </p:tgtEl>
                                      </p:cBhvr>
                                      <p:by x="50000" y="50000"/>
                                    </p:animScale>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4.375E-6 -4.44444E-6 L 0.3957 0.30903 " pathEditMode="relative" rAng="0" ptsTypes="AA">
                                      <p:cBhvr>
                                        <p:cTn id="73" dur="2000" fill="hold"/>
                                        <p:tgtEl>
                                          <p:spTgt spid="19"/>
                                        </p:tgtEl>
                                        <p:attrNameLst>
                                          <p:attrName>ppt_x</p:attrName>
                                          <p:attrName>ppt_y</p:attrName>
                                        </p:attrNameLst>
                                      </p:cBhvr>
                                      <p:rCtr x="19779" y="15440"/>
                                    </p:animMotion>
                                  </p:childTnLst>
                                </p:cTn>
                              </p:par>
                            </p:childTnLst>
                          </p:cTn>
                        </p:par>
                        <p:par>
                          <p:cTn id="74" fill="hold">
                            <p:stCondLst>
                              <p:cond delay="2000"/>
                            </p:stCondLst>
                            <p:childTnLst>
                              <p:par>
                                <p:cTn id="75" presetID="6" presetClass="emph" presetSubtype="0" fill="hold" grpId="2" nodeType="afterEffect">
                                  <p:stCondLst>
                                    <p:cond delay="0"/>
                                  </p:stCondLst>
                                  <p:childTnLst>
                                    <p:animScale>
                                      <p:cBhvr>
                                        <p:cTn id="76" dur="2000" fill="hold"/>
                                        <p:tgtEl>
                                          <p:spTgt spid="19"/>
                                        </p:tgtEl>
                                      </p:cBhvr>
                                      <p:by x="50000" y="50000"/>
                                    </p:animScale>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1" nodeType="clickEffect">
                                  <p:stCondLst>
                                    <p:cond delay="0"/>
                                  </p:stCondLst>
                                  <p:childTnLst>
                                    <p:animMotion origin="layout" path="M 2.5E-6 -4.44444E-6 L -0.11042 0.3882 " pathEditMode="relative" rAng="0" ptsTypes="AA">
                                      <p:cBhvr>
                                        <p:cTn id="80" dur="2000" fill="hold"/>
                                        <p:tgtEl>
                                          <p:spTgt spid="20"/>
                                        </p:tgtEl>
                                        <p:attrNameLst>
                                          <p:attrName>ppt_x</p:attrName>
                                          <p:attrName>ppt_y</p:attrName>
                                        </p:attrNameLst>
                                      </p:cBhvr>
                                      <p:rCtr x="-5521" y="19398"/>
                                    </p:animMotion>
                                  </p:childTnLst>
                                </p:cTn>
                              </p:par>
                            </p:childTnLst>
                          </p:cTn>
                        </p:par>
                        <p:par>
                          <p:cTn id="81" fill="hold">
                            <p:stCondLst>
                              <p:cond delay="2000"/>
                            </p:stCondLst>
                            <p:childTnLst>
                              <p:par>
                                <p:cTn id="82" presetID="6" presetClass="emph" presetSubtype="0" fill="hold" grpId="2" nodeType="afterEffect">
                                  <p:stCondLst>
                                    <p:cond delay="0"/>
                                  </p:stCondLst>
                                  <p:childTnLst>
                                    <p:animScale>
                                      <p:cBhvr>
                                        <p:cTn id="83" dur="2000" fill="hold"/>
                                        <p:tgtEl>
                                          <p:spTgt spid="20"/>
                                        </p:tgtEl>
                                      </p:cBhvr>
                                      <p:by x="50000" y="50000"/>
                                    </p:animScale>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grpId="1" nodeType="clickEffect">
                                  <p:stCondLst>
                                    <p:cond delay="0"/>
                                  </p:stCondLst>
                                  <p:childTnLst>
                                    <p:animMotion origin="layout" path="M 1.875E-6 -4.44444E-6 L 0.09336 0.32014 " pathEditMode="relative" rAng="0" ptsTypes="AA">
                                      <p:cBhvr>
                                        <p:cTn id="87" dur="2000" fill="hold"/>
                                        <p:tgtEl>
                                          <p:spTgt spid="21"/>
                                        </p:tgtEl>
                                        <p:attrNameLst>
                                          <p:attrName>ppt_x</p:attrName>
                                          <p:attrName>ppt_y</p:attrName>
                                        </p:attrNameLst>
                                      </p:cBhvr>
                                      <p:rCtr x="4661" y="15995"/>
                                    </p:animMotion>
                                  </p:childTnLst>
                                </p:cTn>
                              </p:par>
                            </p:childTnLst>
                          </p:cTn>
                        </p:par>
                        <p:par>
                          <p:cTn id="88" fill="hold">
                            <p:stCondLst>
                              <p:cond delay="2000"/>
                            </p:stCondLst>
                            <p:childTnLst>
                              <p:par>
                                <p:cTn id="89" presetID="6" presetClass="emph" presetSubtype="0" fill="hold" grpId="2" nodeType="afterEffect">
                                  <p:stCondLst>
                                    <p:cond delay="0"/>
                                  </p:stCondLst>
                                  <p:childTnLst>
                                    <p:animScale>
                                      <p:cBhvr>
                                        <p:cTn id="90" dur="2000" fill="hold"/>
                                        <p:tgtEl>
                                          <p:spTgt spid="2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3" grpId="0" animBg="1"/>
      <p:bldP spid="13" grpId="1" animBg="1"/>
      <p:bldP spid="13"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6"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95375" y="0"/>
            <a:ext cx="10420349" cy="2861310"/>
          </a:xfrm>
          <a:prstGeom prst="rect">
            <a:avLst/>
          </a:prstGeom>
          <a:noFill/>
        </p:spPr>
        <p:txBody>
          <a:bodyPr wrap="square">
            <a:spAutoFit/>
          </a:bodyPr>
          <a:lstStyle/>
          <a:p>
            <a:pPr algn="ctr">
              <a:lnSpc>
                <a:spcPct val="150000"/>
              </a:lnSpc>
            </a:pPr>
            <a:r>
              <a:rPr lang="vi-VN" sz="4000" b="1" i="0" dirty="0">
                <a:solidFill>
                  <a:srgbClr val="FF0000"/>
                </a:solidFill>
                <a:effectLst/>
                <a:latin typeface="Times New Roman" panose="02020603050405020304" charset="0"/>
                <a:ea typeface="Arial-Rounded" panose="020B0500000000000000" pitchFamily="34" charset="0"/>
                <a:cs typeface="Times New Roman" panose="02020603050405020304" charset="0"/>
              </a:rPr>
              <a:t>e. Điền dấu câu thích hợp vào ô trống.</a:t>
            </a:r>
            <a:endParaRPr lang="vi-VN" sz="4000" b="1" i="0" dirty="0">
              <a:solidFill>
                <a:srgbClr val="FF0000"/>
              </a:solidFill>
              <a:effectLst/>
              <a:latin typeface="Times New Roman" panose="02020603050405020304" charset="0"/>
              <a:ea typeface="Arial-Rounded" panose="020B0500000000000000" pitchFamily="34" charset="0"/>
              <a:cs typeface="Times New Roman" panose="02020603050405020304" charset="0"/>
            </a:endParaRPr>
          </a:p>
          <a:p>
            <a:pPr algn="just">
              <a:lnSpc>
                <a:spcPct val="150000"/>
              </a:lnSpc>
            </a:pPr>
            <a:r>
              <a:rPr lang="vi-VN" sz="40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Bức tranh của bạn nhỏ có nhiều cảnh vật□ làng xóm□ sông máng□ trường học□ trời mây,…</a:t>
            </a:r>
            <a:endParaRPr lang="vi-VN" sz="4000" b="0"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p:txBody>
      </p:sp>
      <p:sp>
        <p:nvSpPr>
          <p:cNvPr id="2" name="Text Box 1"/>
          <p:cNvSpPr txBox="1"/>
          <p:nvPr/>
        </p:nvSpPr>
        <p:spPr>
          <a:xfrm>
            <a:off x="9942195" y="1045210"/>
            <a:ext cx="395605" cy="829945"/>
          </a:xfrm>
          <a:prstGeom prst="rect">
            <a:avLst/>
          </a:prstGeom>
          <a:noFill/>
        </p:spPr>
        <p:txBody>
          <a:bodyPr wrap="square" rtlCol="0">
            <a:spAutoFit/>
          </a:bodyPr>
          <a:p>
            <a:r>
              <a:rPr lang="vi-VN" altLang="en-US" sz="4800">
                <a:solidFill>
                  <a:srgbClr val="FF0000"/>
                </a:solidFill>
                <a:latin typeface="Times New Roman" panose="02020603050405020304" charset="0"/>
                <a:cs typeface="Times New Roman" panose="02020603050405020304" charset="0"/>
              </a:rPr>
              <a:t>:</a:t>
            </a:r>
            <a:endParaRPr lang="vi-VN" altLang="en-US" sz="4800">
              <a:solidFill>
                <a:srgbClr val="FF0000"/>
              </a:solidFill>
              <a:latin typeface="Times New Roman" panose="02020603050405020304" charset="0"/>
              <a:cs typeface="Times New Roman" panose="02020603050405020304" charset="0"/>
            </a:endParaRPr>
          </a:p>
        </p:txBody>
      </p:sp>
      <p:sp>
        <p:nvSpPr>
          <p:cNvPr id="4" name="Text Box 3"/>
          <p:cNvSpPr txBox="1"/>
          <p:nvPr/>
        </p:nvSpPr>
        <p:spPr>
          <a:xfrm>
            <a:off x="2110740" y="1856105"/>
            <a:ext cx="395605" cy="829945"/>
          </a:xfrm>
          <a:prstGeom prst="rect">
            <a:avLst/>
          </a:prstGeom>
          <a:noFill/>
        </p:spPr>
        <p:txBody>
          <a:bodyPr wrap="square" rtlCol="0">
            <a:spAutoFit/>
          </a:bodyPr>
          <a:p>
            <a:r>
              <a:rPr lang="vi-VN" altLang="en-US" sz="4800">
                <a:solidFill>
                  <a:srgbClr val="FF0000"/>
                </a:solidFill>
                <a:latin typeface="Times New Roman" panose="02020603050405020304" charset="0"/>
                <a:cs typeface="Times New Roman" panose="02020603050405020304" charset="0"/>
              </a:rPr>
              <a:t>,</a:t>
            </a:r>
            <a:endParaRPr lang="vi-VN" altLang="en-US" sz="4800">
              <a:solidFill>
                <a:srgbClr val="FF0000"/>
              </a:solidFill>
              <a:latin typeface="Times New Roman" panose="02020603050405020304" charset="0"/>
              <a:cs typeface="Times New Roman" panose="02020603050405020304" charset="0"/>
            </a:endParaRPr>
          </a:p>
        </p:txBody>
      </p:sp>
      <p:sp>
        <p:nvSpPr>
          <p:cNvPr id="5" name="Text Box 4"/>
          <p:cNvSpPr txBox="1"/>
          <p:nvPr/>
        </p:nvSpPr>
        <p:spPr>
          <a:xfrm>
            <a:off x="5027295" y="1846580"/>
            <a:ext cx="395605" cy="829945"/>
          </a:xfrm>
          <a:prstGeom prst="rect">
            <a:avLst/>
          </a:prstGeom>
          <a:noFill/>
        </p:spPr>
        <p:txBody>
          <a:bodyPr wrap="square" rtlCol="0">
            <a:spAutoFit/>
          </a:bodyPr>
          <a:p>
            <a:r>
              <a:rPr lang="vi-VN" altLang="en-US" sz="4800">
                <a:solidFill>
                  <a:srgbClr val="FF0000"/>
                </a:solidFill>
                <a:latin typeface="Times New Roman" panose="02020603050405020304" charset="0"/>
                <a:cs typeface="Times New Roman" panose="02020603050405020304" charset="0"/>
              </a:rPr>
              <a:t>,</a:t>
            </a:r>
            <a:endParaRPr lang="vi-VN" altLang="en-US" sz="4800">
              <a:solidFill>
                <a:srgbClr val="FF0000"/>
              </a:solidFill>
              <a:latin typeface="Times New Roman" panose="02020603050405020304" charset="0"/>
              <a:cs typeface="Times New Roman" panose="02020603050405020304" charset="0"/>
            </a:endParaRPr>
          </a:p>
        </p:txBody>
      </p:sp>
      <p:sp>
        <p:nvSpPr>
          <p:cNvPr id="6" name="Text Box 5"/>
          <p:cNvSpPr txBox="1"/>
          <p:nvPr/>
        </p:nvSpPr>
        <p:spPr>
          <a:xfrm>
            <a:off x="7852410" y="1837055"/>
            <a:ext cx="395605" cy="829945"/>
          </a:xfrm>
          <a:prstGeom prst="rect">
            <a:avLst/>
          </a:prstGeom>
          <a:noFill/>
        </p:spPr>
        <p:txBody>
          <a:bodyPr wrap="square" rtlCol="0">
            <a:spAutoFit/>
          </a:bodyPr>
          <a:p>
            <a:r>
              <a:rPr lang="vi-VN" altLang="en-US" sz="4800">
                <a:solidFill>
                  <a:srgbClr val="FF0000"/>
                </a:solidFill>
                <a:latin typeface="Times New Roman" panose="02020603050405020304" charset="0"/>
                <a:cs typeface="Times New Roman" panose="02020603050405020304" charset="0"/>
              </a:rPr>
              <a:t>,</a:t>
            </a:r>
            <a:endParaRPr lang="vi-VN" altLang="en-US" sz="4800">
              <a:solidFill>
                <a:srgbClr val="FF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2" grpId="1"/>
      <p:bldP spid="4" grpId="0"/>
      <p:bldP spid="4" grpId="1"/>
      <p:bldP spid="5" grpId="0"/>
      <p:bldP spid="5" grpId="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2" cstate="screen"/>
          <a:stretch>
            <a:fillRect/>
          </a:stretch>
        </p:blipFill>
        <p:spPr>
          <a:xfrm>
            <a:off x="2082657" y="0"/>
            <a:ext cx="7556500" cy="4241800"/>
          </a:xfrm>
          <a:prstGeom prst="rect">
            <a:avLst/>
          </a:prstGeom>
        </p:spPr>
      </p:pic>
      <p:sp>
        <p:nvSpPr>
          <p:cNvPr id="16" name="TextBox 15"/>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panose="020B0604020202020204"/>
                <a:cs typeface="+mn-cs"/>
              </a:rPr>
              <a:t>B.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panose="020B0604020202020204"/>
                <a:cs typeface="+mn-cs"/>
              </a:rPr>
              <a:t>Viết</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panose="020B0604020202020204"/>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1"/>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2"/>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6"/>
          <a:srcRect/>
          <a:stretch>
            <a:fillRect/>
          </a:stretch>
        </p:blipFill>
        <p:spPr>
          <a:xfrm>
            <a:off x="8139748" y="4248150"/>
            <a:ext cx="2717800" cy="2687955"/>
          </a:xfrm>
          <a:prstGeom prst="rect">
            <a:avLst/>
          </a:prstGeom>
        </p:spPr>
      </p:pic>
      <p:sp>
        <p:nvSpPr>
          <p:cNvPr id="44" name="文本框 18"/>
          <p:cNvSpPr txBox="1"/>
          <p:nvPr/>
        </p:nvSpPr>
        <p:spPr>
          <a:xfrm>
            <a:off x="1972932" y="2010076"/>
            <a:ext cx="5602520" cy="2122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6600" b="1"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Nghe – viết : </a:t>
            </a:r>
            <a:endParaRPr kumimoji="0" lang="en-US" altLang="zh-CN" sz="6600" b="1"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6600" b="1"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Vẽ quê hương</a:t>
            </a:r>
            <a:endParaRPr kumimoji="0" lang="en-US" altLang="zh-CN" sz="6600" b="1"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48072" y="441926"/>
            <a:ext cx="2270173"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Vẽ</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quê</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hương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p:cNvSpPr txBox="1"/>
          <p:nvPr/>
        </p:nvSpPr>
        <p:spPr>
          <a:xfrm>
            <a:off x="947735" y="1023272"/>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Bút chì xanh đỏ</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6" name="TextBox 5"/>
          <p:cNvSpPr txBox="1"/>
          <p:nvPr/>
        </p:nvSpPr>
        <p:spPr>
          <a:xfrm>
            <a:off x="923920" y="1512751"/>
            <a:ext cx="67246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gĠ hai đầu</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947735" y="2048020"/>
            <a:ext cx="5695953"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ử hai jàu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976305" y="2613515"/>
            <a:ext cx="55054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Π,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đỏ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923920" y="3144371"/>
            <a:ext cx="5276854" cy="460375"/>
          </a:xfrm>
          <a:prstGeom prst="rect">
            <a:avLst/>
          </a:prstGeom>
          <a:noFill/>
        </p:spPr>
        <p:txBody>
          <a:bodyPr wrap="square" rtlCol="0">
            <a:spAutoFit/>
          </a:bodyPr>
          <a:lstStyle/>
          <a:p>
            <a:pPr lvl="0" indent="361950" algn="just">
              <a:spcAft>
                <a:spcPts val="500"/>
              </a:spcAft>
            </a:pPr>
            <a:r>
              <a:rPr lang="lt-LT" sz="2400" b="1">
                <a:solidFill>
                  <a:prstClr val="white"/>
                </a:solidFill>
                <a:latin typeface="HP001 4 hàng" panose="020B0603050302020204" pitchFamily="34" charset="0"/>
                <a:ea typeface="Arial-Rounded" panose="020B0500000000000000" pitchFamily="34" charset="0"/>
                <a:cs typeface="HP001 4 hàng" panose="020B0603050302020204" pitchFamily="34" charset="0"/>
              </a:rPr>
              <a:t>Em </a:t>
            </a:r>
            <a:r>
              <a:rPr lang="el-GR" sz="2400" b="1">
                <a:solidFill>
                  <a:prstClr val="white"/>
                </a:solidFill>
                <a:latin typeface="HP001 4 hàng" panose="020B0603050302020204" pitchFamily="34" charset="0"/>
                <a:ea typeface="Arial-Rounded" panose="020B0500000000000000" pitchFamily="34" charset="0"/>
                <a:cs typeface="HP001 4 hàng" panose="020B0603050302020204" pitchFamily="34" charset="0"/>
              </a:rPr>
              <a:t>ω≥ </a:t>
            </a:r>
            <a:r>
              <a:rPr lang="lt-LT" sz="2400" b="1">
                <a:solidFill>
                  <a:prstClr val="white"/>
                </a:solidFill>
                <a:latin typeface="HP001 4 hàng" panose="020B0603050302020204" pitchFamily="34" charset="0"/>
                <a:ea typeface="Arial-Rounded" panose="020B0500000000000000" pitchFamily="34" charset="0"/>
                <a:cs typeface="HP001 4 hàng" panose="020B0603050302020204" pitchFamily="34" charset="0"/>
              </a:rPr>
              <a:t>làng xĪ</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HP001 4 hàng" panose="020B0603050302020204" pitchFamily="34" charset="0"/>
            </a:endParaRPr>
          </a:p>
        </p:txBody>
      </p:sp>
      <p:sp>
        <p:nvSpPr>
          <p:cNvPr id="10" name="TextBox 9"/>
          <p:cNvSpPr txBox="1"/>
          <p:nvPr/>
        </p:nvSpPr>
        <p:spPr>
          <a:xfrm>
            <a:off x="947735" y="3668186"/>
            <a:ext cx="6838949"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ς΄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lúa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976305" y="4208748"/>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SŪg jáng lưŖ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p:cNvSpPr txBox="1"/>
          <p:nvPr/>
        </p:nvSpPr>
        <p:spPr>
          <a:xfrm>
            <a:off x="923920" y="4750612"/>
            <a:ext cx="5448304"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MŎ jàu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ját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3" name="TextBox 22"/>
          <p:cNvSpPr txBox="1"/>
          <p:nvPr/>
        </p:nvSpPr>
        <p:spPr>
          <a:xfrm>
            <a:off x="923920" y="5299806"/>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TǟƟ jây bát wgát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947735" y="5814989"/>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wgắt jùa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6" name="TextBox 15"/>
          <p:cNvSpPr txBox="1"/>
          <p:nvPr/>
        </p:nvSpPr>
        <p:spPr>
          <a:xfrm>
            <a:off x="976305" y="6359289"/>
            <a:ext cx="5448304"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HP001 4 hàng" panose="020B0603050302020204" pitchFamily="34" charset="0"/>
              </a:rPr>
              <a:t>Xa</a:t>
            </a:r>
            <a:r>
              <a:rPr lang="el-GR" sz="2400" b="1" dirty="0">
                <a:solidFill>
                  <a:prstClr val="white"/>
                </a:solidFill>
                <a:latin typeface="HP001 4 hàng" panose="020B0603050302020204" pitchFamily="34" charset="0"/>
                <a:ea typeface="Arial-Rounded" panose="020B0500000000000000" pitchFamily="34" charset="0"/>
                <a:cs typeface="HP001 4 hàng" panose="020B0603050302020204"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HP001 4 hàng" panose="020B0603050302020204" pitchFamily="34" charset="0"/>
              </a:rPr>
              <a:t>jàu Ŕ</a:t>
            </a:r>
            <a:r>
              <a:rPr lang="el-GR" sz="2400" b="1" dirty="0">
                <a:solidFill>
                  <a:prstClr val="white"/>
                </a:solidFill>
                <a:latin typeface="HP001 4 hàng" panose="020B0603050302020204" pitchFamily="34" charset="0"/>
                <a:ea typeface="Arial-Rounded" panose="020B0500000000000000" pitchFamily="34" charset="0"/>
                <a:cs typeface="HP001 4 hàng" panose="020B0603050302020204"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HP001 4 hàng" panose="020B0603050302020204" pitchFamily="34" charset="0"/>
              </a:rPr>
              <a:t>jơ...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HP001 4 hàng" panose="020B0603050302020204" pitchFamily="34" charset="0"/>
            </a:endParaRPr>
          </a:p>
        </p:txBody>
      </p:sp>
      <p:sp>
        <p:nvSpPr>
          <p:cNvPr id="17" name="TextBox 16"/>
          <p:cNvSpPr txBox="1"/>
          <p:nvPr/>
        </p:nvSpPr>
        <p:spPr>
          <a:xfrm>
            <a:off x="5053010" y="976970"/>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Ǖ</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đầu đỏ</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p:cNvSpPr txBox="1"/>
          <p:nvPr/>
        </p:nvSpPr>
        <p:spPr>
          <a:xfrm>
            <a:off x="5053010" y="1558541"/>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Vẽ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em ở</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p:cNvSpPr txBox="1"/>
          <p:nvPr/>
        </p:nvSpPr>
        <p:spPr>
          <a:xfrm>
            <a:off x="5053010" y="2082615"/>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Mái wgĀ đỏ Ǉư</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Π</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0" name="TextBox 19"/>
          <p:cNvSpPr txBox="1"/>
          <p:nvPr/>
        </p:nvSpPr>
        <p:spPr>
          <a:xfrm>
            <a:off x="5053010" y="2606662"/>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TǟưŊg hǌ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Λ</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đē</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p:cNvSpPr txBox="1"/>
          <p:nvPr/>
        </p:nvSpPr>
        <p:spPr>
          <a:xfrm>
            <a:off x="5053010" y="3159598"/>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Ǉô đỏ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2" grpId="0"/>
      <p:bldP spid="23" grpId="0"/>
      <p:bldP spid="15" grpId="0"/>
      <p:bldP spid="16" grpId="0"/>
      <p:bldP spid="17" grpId="0"/>
      <p:bldP spid="18" grpId="0"/>
      <p:bldP spid="19"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p:cNvPicPr>
            <a:picLocks noChangeAspect="1"/>
          </p:cNvPicPr>
          <p:nvPr/>
        </p:nvPicPr>
        <p:blipFill rotWithShape="1">
          <a:blip r:embed="rId1" cstate="print">
            <a:extLst>
              <a:ext uri="{28A0092B-C50C-407E-A947-70E740481C1C}">
                <a14:useLocalDpi xmlns:a14="http://schemas.microsoft.com/office/drawing/2010/main" val="0"/>
              </a:ext>
            </a:extLst>
          </a:blip>
          <a:srcRect l="8745" t="11389" r="18331" b="66667"/>
          <a:stretch>
            <a:fillRect/>
          </a:stretch>
        </p:blipFill>
        <p:spPr>
          <a:xfrm>
            <a:off x="-276860" y="-55489"/>
            <a:ext cx="3418845" cy="1543364"/>
          </a:xfrm>
          <a:prstGeom prst="rect">
            <a:avLst/>
          </a:prstGeom>
        </p:spPr>
      </p:pic>
      <p:sp>
        <p:nvSpPr>
          <p:cNvPr id="8" name="Rectangle 7"/>
          <p:cNvSpPr/>
          <p:nvPr/>
        </p:nvSpPr>
        <p:spPr>
          <a:xfrm>
            <a:off x="3107232" y="651558"/>
            <a:ext cx="7455535" cy="583565"/>
          </a:xfrm>
          <a:prstGeom prst="rect">
            <a:avLst/>
          </a:prstGeom>
        </p:spPr>
        <p:txBody>
          <a:bodyPr wrap="none">
            <a:spAutoFit/>
          </a:bodyPr>
          <a:lstStyle/>
          <a:p>
            <a:pPr defTabSz="457200">
              <a:defRPr/>
            </a:pPr>
            <a:r>
              <a:rPr lang="en-US" sz="3200" dirty="0" err="1">
                <a:solidFill>
                  <a:srgbClr val="FF0000"/>
                </a:solidFill>
                <a:effectLst>
                  <a:outerShdw blurRad="38100" dist="38100" dir="2700000" algn="tl">
                    <a:srgbClr val="000000">
                      <a:alpha val="43137"/>
                    </a:srgbClr>
                  </a:outerShdw>
                </a:effectLst>
                <a:latin typeface="Times New Roman" panose="02020603050405020304" charset="0"/>
                <a:ea typeface="Microsoft YaHei" panose="020B0503020204020204" charset="-122"/>
                <a:cs typeface="Times New Roman" panose="02020603050405020304" charset="0"/>
              </a:rPr>
              <a:t>Đọc</a:t>
            </a:r>
            <a:r>
              <a:rPr lang="en-US" sz="3200" dirty="0">
                <a:solidFill>
                  <a:srgbClr val="FF0000"/>
                </a:solidFill>
                <a:effectLst>
                  <a:outerShdw blurRad="38100" dist="38100" dir="2700000" algn="tl">
                    <a:srgbClr val="000000">
                      <a:alpha val="43137"/>
                    </a:srgbClr>
                  </a:outerShdw>
                </a:effectLst>
                <a:latin typeface="Times New Roman" panose="02020603050405020304" charset="0"/>
                <a:ea typeface="Microsoft YaHei" panose="020B0503020204020204" charset="-122"/>
                <a:cs typeface="Times New Roman" panose="02020603050405020304" charset="0"/>
              </a:rPr>
              <a:t> </a:t>
            </a:r>
            <a:r>
              <a:rPr lang="en-US" sz="3200" dirty="0" err="1">
                <a:solidFill>
                  <a:srgbClr val="FF0000"/>
                </a:solidFill>
                <a:effectLst>
                  <a:outerShdw blurRad="38100" dist="38100" dir="2700000" algn="tl">
                    <a:srgbClr val="000000">
                      <a:alpha val="43137"/>
                    </a:srgbClr>
                  </a:outerShdw>
                </a:effectLst>
                <a:latin typeface="Times New Roman" panose="02020603050405020304" charset="0"/>
                <a:ea typeface="Microsoft YaHei" panose="020B0503020204020204" charset="-122"/>
                <a:cs typeface="Times New Roman" panose="02020603050405020304" charset="0"/>
              </a:rPr>
              <a:t>thầm</a:t>
            </a:r>
            <a:r>
              <a:rPr lang="en-US" sz="3200" dirty="0">
                <a:solidFill>
                  <a:srgbClr val="FF0000"/>
                </a:solidFill>
                <a:effectLst>
                  <a:outerShdw blurRad="38100" dist="38100" dir="2700000" algn="tl">
                    <a:srgbClr val="000000">
                      <a:alpha val="43137"/>
                    </a:srgbClr>
                  </a:outerShdw>
                </a:effectLst>
                <a:latin typeface="Times New Roman" panose="02020603050405020304" charset="0"/>
                <a:ea typeface="Microsoft YaHei" panose="020B0503020204020204" charset="-122"/>
                <a:cs typeface="Times New Roman" panose="02020603050405020304" charset="0"/>
              </a:rPr>
              <a:t> </a:t>
            </a:r>
            <a:r>
              <a:rPr lang="en-US" sz="3200" dirty="0" err="1">
                <a:solidFill>
                  <a:srgbClr val="FF0000"/>
                </a:solidFill>
                <a:effectLst>
                  <a:outerShdw blurRad="38100" dist="38100" dir="2700000" algn="tl">
                    <a:srgbClr val="000000">
                      <a:alpha val="43137"/>
                    </a:srgbClr>
                  </a:outerShdw>
                </a:effectLst>
                <a:latin typeface="Times New Roman" panose="02020603050405020304" charset="0"/>
                <a:ea typeface="Microsoft YaHei" panose="020B0503020204020204" charset="-122"/>
                <a:cs typeface="Times New Roman" panose="02020603050405020304" charset="0"/>
              </a:rPr>
              <a:t>đoạn</a:t>
            </a:r>
            <a:r>
              <a:rPr lang="en-US" sz="3200" dirty="0">
                <a:solidFill>
                  <a:srgbClr val="FF0000"/>
                </a:solidFill>
                <a:effectLst>
                  <a:outerShdw blurRad="38100" dist="38100" dir="2700000" algn="tl">
                    <a:srgbClr val="000000">
                      <a:alpha val="43137"/>
                    </a:srgbClr>
                  </a:outerShdw>
                </a:effectLst>
                <a:latin typeface="Times New Roman" panose="02020603050405020304" charset="0"/>
                <a:ea typeface="Microsoft YaHei" panose="020B0503020204020204" charset="-122"/>
                <a:cs typeface="Times New Roman" panose="02020603050405020304" charset="0"/>
              </a:rPr>
              <a:t> </a:t>
            </a:r>
            <a:r>
              <a:rPr lang="en-US" sz="3200" dirty="0" err="1">
                <a:solidFill>
                  <a:srgbClr val="FF0000"/>
                </a:solidFill>
                <a:effectLst>
                  <a:outerShdw blurRad="38100" dist="38100" dir="2700000" algn="tl">
                    <a:srgbClr val="000000">
                      <a:alpha val="43137"/>
                    </a:srgbClr>
                  </a:outerShdw>
                </a:effectLst>
                <a:latin typeface="Times New Roman" panose="02020603050405020304" charset="0"/>
                <a:ea typeface="Microsoft YaHei" panose="020B0503020204020204" charset="-122"/>
                <a:cs typeface="Times New Roman" panose="02020603050405020304" charset="0"/>
              </a:rPr>
              <a:t>văn</a:t>
            </a:r>
            <a:r>
              <a:rPr lang="en-US" sz="3200" dirty="0">
                <a:solidFill>
                  <a:srgbClr val="FF0000"/>
                </a:solidFill>
                <a:effectLst>
                  <a:outerShdw blurRad="38100" dist="38100" dir="2700000" algn="tl">
                    <a:srgbClr val="000000">
                      <a:alpha val="43137"/>
                    </a:srgbClr>
                  </a:outerShdw>
                </a:effectLst>
                <a:latin typeface="Times New Roman" panose="02020603050405020304" charset="0"/>
                <a:ea typeface="Microsoft YaHei" panose="020B0503020204020204" charset="-122"/>
                <a:cs typeface="Times New Roman" panose="02020603050405020304" charset="0"/>
              </a:rPr>
              <a:t> </a:t>
            </a:r>
            <a:r>
              <a:rPr lang="en-US" sz="3200" dirty="0" err="1">
                <a:solidFill>
                  <a:srgbClr val="FF0000"/>
                </a:solidFill>
                <a:effectLst>
                  <a:outerShdw blurRad="38100" dist="38100" dir="2700000" algn="tl">
                    <a:srgbClr val="000000">
                      <a:alpha val="43137"/>
                    </a:srgbClr>
                  </a:outerShdw>
                </a:effectLst>
                <a:latin typeface="Times New Roman" panose="02020603050405020304" charset="0"/>
                <a:ea typeface="Microsoft YaHei" panose="020B0503020204020204" charset="-122"/>
                <a:cs typeface="Times New Roman" panose="02020603050405020304" charset="0"/>
              </a:rPr>
              <a:t>và</a:t>
            </a:r>
            <a:r>
              <a:rPr lang="en-US" sz="3200" dirty="0">
                <a:solidFill>
                  <a:srgbClr val="FF0000"/>
                </a:solidFill>
                <a:effectLst>
                  <a:outerShdw blurRad="38100" dist="38100" dir="2700000" algn="tl">
                    <a:srgbClr val="000000">
                      <a:alpha val="43137"/>
                    </a:srgbClr>
                  </a:outerShdw>
                </a:effectLst>
                <a:latin typeface="Times New Roman" panose="02020603050405020304" charset="0"/>
                <a:ea typeface="Microsoft YaHei" panose="020B0503020204020204" charset="-122"/>
                <a:cs typeface="Times New Roman" panose="02020603050405020304" charset="0"/>
              </a:rPr>
              <a:t> </a:t>
            </a:r>
            <a:r>
              <a:rPr lang="en-US" sz="3200" dirty="0" err="1">
                <a:solidFill>
                  <a:srgbClr val="FF0000"/>
                </a:solidFill>
                <a:effectLst>
                  <a:outerShdw blurRad="38100" dist="38100" dir="2700000" algn="tl">
                    <a:srgbClr val="000000">
                      <a:alpha val="43137"/>
                    </a:srgbClr>
                  </a:outerShdw>
                </a:effectLst>
                <a:latin typeface="Times New Roman" panose="02020603050405020304" charset="0"/>
                <a:ea typeface="Microsoft YaHei" panose="020B0503020204020204" charset="-122"/>
                <a:cs typeface="Times New Roman" panose="02020603050405020304" charset="0"/>
              </a:rPr>
              <a:t>thực</a:t>
            </a:r>
            <a:r>
              <a:rPr lang="en-US" sz="3200" dirty="0">
                <a:solidFill>
                  <a:srgbClr val="FF0000"/>
                </a:solidFill>
                <a:effectLst>
                  <a:outerShdw blurRad="38100" dist="38100" dir="2700000" algn="tl">
                    <a:srgbClr val="000000">
                      <a:alpha val="43137"/>
                    </a:srgbClr>
                  </a:outerShdw>
                </a:effectLst>
                <a:latin typeface="Times New Roman" panose="02020603050405020304" charset="0"/>
                <a:ea typeface="Microsoft YaHei" panose="020B0503020204020204" charset="-122"/>
                <a:cs typeface="Times New Roman" panose="02020603050405020304" charset="0"/>
              </a:rPr>
              <a:t> </a:t>
            </a:r>
            <a:r>
              <a:rPr lang="en-US" sz="3200" dirty="0" err="1">
                <a:solidFill>
                  <a:srgbClr val="FF0000"/>
                </a:solidFill>
                <a:effectLst>
                  <a:outerShdw blurRad="38100" dist="38100" dir="2700000" algn="tl">
                    <a:srgbClr val="000000">
                      <a:alpha val="43137"/>
                    </a:srgbClr>
                  </a:outerShdw>
                </a:effectLst>
                <a:latin typeface="Times New Roman" panose="02020603050405020304" charset="0"/>
                <a:ea typeface="Microsoft YaHei" panose="020B0503020204020204" charset="-122"/>
                <a:cs typeface="Times New Roman" panose="02020603050405020304" charset="0"/>
              </a:rPr>
              <a:t>hiện</a:t>
            </a:r>
            <a:r>
              <a:rPr lang="en-US" sz="3200" dirty="0">
                <a:solidFill>
                  <a:srgbClr val="FF0000"/>
                </a:solidFill>
                <a:effectLst>
                  <a:outerShdw blurRad="38100" dist="38100" dir="2700000" algn="tl">
                    <a:srgbClr val="000000">
                      <a:alpha val="43137"/>
                    </a:srgbClr>
                  </a:outerShdw>
                </a:effectLst>
                <a:latin typeface="Times New Roman" panose="02020603050405020304" charset="0"/>
                <a:ea typeface="Microsoft YaHei" panose="020B0503020204020204" charset="-122"/>
                <a:cs typeface="Times New Roman" panose="02020603050405020304" charset="0"/>
              </a:rPr>
              <a:t> </a:t>
            </a:r>
            <a:r>
              <a:rPr lang="en-US" sz="3200" dirty="0" err="1">
                <a:solidFill>
                  <a:srgbClr val="FF0000"/>
                </a:solidFill>
                <a:effectLst>
                  <a:outerShdw blurRad="38100" dist="38100" dir="2700000" algn="tl">
                    <a:srgbClr val="000000">
                      <a:alpha val="43137"/>
                    </a:srgbClr>
                  </a:outerShdw>
                </a:effectLst>
                <a:latin typeface="Times New Roman" panose="02020603050405020304" charset="0"/>
                <a:ea typeface="Microsoft YaHei" panose="020B0503020204020204" charset="-122"/>
                <a:cs typeface="Times New Roman" panose="02020603050405020304" charset="0"/>
              </a:rPr>
              <a:t>các</a:t>
            </a:r>
            <a:r>
              <a:rPr lang="en-US" sz="3200" dirty="0">
                <a:solidFill>
                  <a:srgbClr val="FF0000"/>
                </a:solidFill>
                <a:effectLst>
                  <a:outerShdw blurRad="38100" dist="38100" dir="2700000" algn="tl">
                    <a:srgbClr val="000000">
                      <a:alpha val="43137"/>
                    </a:srgbClr>
                  </a:outerShdw>
                </a:effectLst>
                <a:latin typeface="Times New Roman" panose="02020603050405020304" charset="0"/>
                <a:ea typeface="Microsoft YaHei" panose="020B0503020204020204" charset="-122"/>
                <a:cs typeface="Times New Roman" panose="02020603050405020304" charset="0"/>
              </a:rPr>
              <a:t> </a:t>
            </a:r>
            <a:r>
              <a:rPr lang="en-US" sz="3200" dirty="0" err="1">
                <a:solidFill>
                  <a:srgbClr val="FF0000"/>
                </a:solidFill>
                <a:effectLst>
                  <a:outerShdw blurRad="38100" dist="38100" dir="2700000" algn="tl">
                    <a:srgbClr val="000000">
                      <a:alpha val="43137"/>
                    </a:srgbClr>
                  </a:outerShdw>
                </a:effectLst>
                <a:latin typeface="Times New Roman" panose="02020603050405020304" charset="0"/>
                <a:ea typeface="Microsoft YaHei" panose="020B0503020204020204" charset="-122"/>
                <a:cs typeface="Times New Roman" panose="02020603050405020304" charset="0"/>
              </a:rPr>
              <a:t>yêu</a:t>
            </a:r>
            <a:r>
              <a:rPr lang="en-US" sz="3200" dirty="0">
                <a:solidFill>
                  <a:srgbClr val="FF0000"/>
                </a:solidFill>
                <a:effectLst>
                  <a:outerShdw blurRad="38100" dist="38100" dir="2700000" algn="tl">
                    <a:srgbClr val="000000">
                      <a:alpha val="43137"/>
                    </a:srgbClr>
                  </a:outerShdw>
                </a:effectLst>
                <a:latin typeface="Times New Roman" panose="02020603050405020304" charset="0"/>
                <a:ea typeface="Microsoft YaHei" panose="020B0503020204020204" charset="-122"/>
                <a:cs typeface="Times New Roman" panose="02020603050405020304" charset="0"/>
              </a:rPr>
              <a:t> </a:t>
            </a:r>
            <a:r>
              <a:rPr lang="en-US" sz="3200" dirty="0" err="1">
                <a:solidFill>
                  <a:srgbClr val="FF0000"/>
                </a:solidFill>
                <a:effectLst>
                  <a:outerShdw blurRad="38100" dist="38100" dir="2700000" algn="tl">
                    <a:srgbClr val="000000">
                      <a:alpha val="43137"/>
                    </a:srgbClr>
                  </a:outerShdw>
                </a:effectLst>
                <a:latin typeface="Times New Roman" panose="02020603050405020304" charset="0"/>
                <a:ea typeface="Microsoft YaHei" panose="020B0503020204020204" charset="-122"/>
                <a:cs typeface="Times New Roman" panose="02020603050405020304" charset="0"/>
              </a:rPr>
              <a:t>cầu</a:t>
            </a:r>
            <a:endParaRPr lang="en-US" sz="3200" dirty="0" err="1">
              <a:solidFill>
                <a:srgbClr val="FF0000"/>
              </a:solidFill>
              <a:effectLst>
                <a:outerShdw blurRad="38100" dist="38100" dir="2700000" algn="tl">
                  <a:srgbClr val="000000">
                    <a:alpha val="43137"/>
                  </a:srgbClr>
                </a:outerShdw>
              </a:effectLst>
              <a:latin typeface="Times New Roman" panose="02020603050405020304" charset="0"/>
              <a:ea typeface="Microsoft YaHei" panose="020B0503020204020204" charset="-122"/>
              <a:cs typeface="Times New Roman" panose="02020603050405020304" charset="0"/>
            </a:endParaRPr>
          </a:p>
        </p:txBody>
      </p:sp>
      <p:pic>
        <p:nvPicPr>
          <p:cNvPr id="9" name="Picture 8"/>
          <p:cNvPicPr>
            <a:picLocks noChangeAspect="1"/>
          </p:cNvPicPr>
          <p:nvPr/>
        </p:nvPicPr>
        <p:blipFill>
          <a:blip r:embed="rId2"/>
          <a:stretch>
            <a:fillRect/>
          </a:stretch>
        </p:blipFill>
        <p:spPr>
          <a:xfrm>
            <a:off x="1850390" y="1702435"/>
            <a:ext cx="1140512" cy="932744"/>
          </a:xfrm>
          <a:prstGeom prst="rect">
            <a:avLst/>
          </a:prstGeom>
        </p:spPr>
      </p:pic>
      <p:pic>
        <p:nvPicPr>
          <p:cNvPr id="10" name="Picture 9"/>
          <p:cNvPicPr>
            <a:picLocks noChangeAspect="1"/>
          </p:cNvPicPr>
          <p:nvPr/>
        </p:nvPicPr>
        <p:blipFill>
          <a:blip r:embed="rId2"/>
          <a:stretch>
            <a:fillRect/>
          </a:stretch>
        </p:blipFill>
        <p:spPr>
          <a:xfrm>
            <a:off x="1869025" y="2977868"/>
            <a:ext cx="1103242" cy="902264"/>
          </a:xfrm>
          <a:prstGeom prst="rect">
            <a:avLst/>
          </a:prstGeom>
        </p:spPr>
      </p:pic>
      <p:sp>
        <p:nvSpPr>
          <p:cNvPr id="11" name="Rectangle 10"/>
          <p:cNvSpPr/>
          <p:nvPr/>
        </p:nvSpPr>
        <p:spPr>
          <a:xfrm>
            <a:off x="3141985" y="1984141"/>
            <a:ext cx="8115940" cy="584775"/>
          </a:xfrm>
          <a:prstGeom prst="rect">
            <a:avLst/>
          </a:prstGeom>
        </p:spPr>
        <p:txBody>
          <a:bodyPr wrap="none">
            <a:spAutoFit/>
          </a:bodyPr>
          <a:lstStyle/>
          <a:p>
            <a:pPr defTabSz="457200">
              <a:defRPr/>
            </a:pPr>
            <a:r>
              <a:rPr lang="vi-VN" sz="3200" dirty="0">
                <a:solidFill>
                  <a:srgbClr val="000000"/>
                </a:solidFill>
                <a:latin typeface="Times New Roman" panose="02020603050405020304" charset="0"/>
                <a:ea typeface="Microsoft YaHei" panose="020B0503020204020204" charset="-122"/>
                <a:cs typeface="Times New Roman" panose="02020603050405020304" charset="0"/>
              </a:rPr>
              <a:t>1. Gạch chân dưới tiếng/từ khó đọc, dễ viết sai.</a:t>
            </a:r>
            <a:endParaRPr lang="vi-VN" sz="3200" dirty="0">
              <a:solidFill>
                <a:srgbClr val="000000"/>
              </a:solidFill>
              <a:latin typeface="Times New Roman" panose="02020603050405020304" charset="0"/>
              <a:ea typeface="Microsoft YaHei" panose="020B0503020204020204" charset="-122"/>
              <a:cs typeface="Times New Roman" panose="02020603050405020304" charset="0"/>
            </a:endParaRPr>
          </a:p>
        </p:txBody>
      </p:sp>
      <p:sp>
        <p:nvSpPr>
          <p:cNvPr id="12" name="Rectangle 11"/>
          <p:cNvSpPr/>
          <p:nvPr/>
        </p:nvSpPr>
        <p:spPr>
          <a:xfrm>
            <a:off x="3107232" y="3136612"/>
            <a:ext cx="7534050" cy="584775"/>
          </a:xfrm>
          <a:prstGeom prst="rect">
            <a:avLst/>
          </a:prstGeom>
        </p:spPr>
        <p:txBody>
          <a:bodyPr wrap="none">
            <a:spAutoFit/>
          </a:bodyPr>
          <a:lstStyle/>
          <a:p>
            <a:pPr defTabSz="457200">
              <a:defRPr/>
            </a:pPr>
            <a:r>
              <a:rPr lang="en-US" sz="3200" dirty="0">
                <a:solidFill>
                  <a:srgbClr val="000000"/>
                </a:solidFill>
                <a:latin typeface="Times New Roman" panose="02020603050405020304" charset="0"/>
                <a:ea typeface="Microsoft YaHei" panose="020B0503020204020204" charset="-122"/>
                <a:cs typeface="Times New Roman" panose="02020603050405020304" charset="0"/>
              </a:rPr>
              <a:t>2</a:t>
            </a:r>
            <a:r>
              <a:rPr lang="vi-VN" sz="3200" dirty="0">
                <a:solidFill>
                  <a:srgbClr val="000000"/>
                </a:solidFill>
                <a:latin typeface="Times New Roman" panose="02020603050405020304" charset="0"/>
                <a:ea typeface="Microsoft YaHei" panose="020B0503020204020204" charset="-122"/>
                <a:cs typeface="Times New Roman" panose="02020603050405020304" charset="0"/>
              </a:rPr>
              <a:t>. Em cần lưu ý điều gì khi trình bày bài viết</a:t>
            </a:r>
            <a:r>
              <a:rPr lang="en-US" sz="3200" dirty="0">
                <a:solidFill>
                  <a:srgbClr val="000000"/>
                </a:solidFill>
                <a:latin typeface="Times New Roman" panose="02020603050405020304" charset="0"/>
                <a:ea typeface="Microsoft YaHei" panose="020B0503020204020204" charset="-122"/>
                <a:cs typeface="Times New Roman" panose="02020603050405020304" charset="0"/>
              </a:rPr>
              <a:t>.</a:t>
            </a:r>
            <a:endParaRPr lang="en-US" sz="3200" dirty="0">
              <a:solidFill>
                <a:srgbClr val="000000"/>
              </a:solidFill>
              <a:latin typeface="Times New Roman" panose="02020603050405020304" charset="0"/>
              <a:ea typeface="Microsoft YaHei" panose="020B0503020204020204" charset="-122"/>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6"/>
          <p:cNvPicPr>
            <a:picLocks noChangeAspect="1"/>
          </p:cNvPicPr>
          <p:nvPr/>
        </p:nvPicPr>
        <p:blipFill rotWithShape="1">
          <a:blip r:embed="rId1">
            <a:extLst>
              <a:ext uri="{28A0092B-C50C-407E-A947-70E740481C1C}">
                <a14:useLocalDpi xmlns:a14="http://schemas.microsoft.com/office/drawing/2010/main" val="0"/>
              </a:ext>
            </a:extLst>
          </a:blip>
          <a:srcRect b="25722"/>
          <a:stretch>
            <a:fillRect/>
          </a:stretch>
        </p:blipFill>
        <p:spPr>
          <a:xfrm>
            <a:off x="0" y="0"/>
            <a:ext cx="12192000" cy="6858000"/>
          </a:xfrm>
          <a:prstGeom prst="rect">
            <a:avLst/>
          </a:prstGeom>
        </p:spPr>
      </p:pic>
      <p:pic>
        <p:nvPicPr>
          <p:cNvPr id="34"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35" name="图片 12"/>
          <p:cNvPicPr>
            <a:picLocks noChangeAspect="1"/>
          </p:cNvPicPr>
          <p:nvPr/>
        </p:nvPicPr>
        <p:blipFill rotWithShape="1">
          <a:blip r:embed="rId3">
            <a:extLst>
              <a:ext uri="{28A0092B-C50C-407E-A947-70E740481C1C}">
                <a14:useLocalDpi xmlns:a14="http://schemas.microsoft.com/office/drawing/2010/main" val="0"/>
              </a:ext>
            </a:extLst>
          </a:blip>
          <a:srcRect b="33661"/>
          <a:stretch>
            <a:fillRect/>
          </a:stretch>
        </p:blipFill>
        <p:spPr>
          <a:xfrm>
            <a:off x="0" y="4322046"/>
            <a:ext cx="12192000" cy="2535954"/>
          </a:xfrm>
          <a:prstGeom prst="rect">
            <a:avLst/>
          </a:prstGeom>
        </p:spPr>
      </p:pic>
      <p:pic>
        <p:nvPicPr>
          <p:cNvPr id="36"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3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38"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39"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40" name="图片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41"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42"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43" name="图片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44" name="组合 11"/>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45" name="圆角矩形 16"/>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圆角矩形 17"/>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47" name="TextBox 46"/>
          <p:cNvSpPr txBox="1"/>
          <p:nvPr/>
        </p:nvSpPr>
        <p:spPr>
          <a:xfrm>
            <a:off x="4304005" y="628686"/>
            <a:ext cx="3732530" cy="6451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2E907D"/>
                </a:solidFill>
                <a:effectLst/>
                <a:uLnTx/>
                <a:uFillTx/>
                <a:latin typeface="Times New Roman" panose="02020603050405020304" charset="0"/>
                <a:ea typeface="字魂59号-创粗黑"/>
                <a:cs typeface="Times New Roman" panose="02020603050405020304" charset="0"/>
              </a:rPr>
              <a:t>Lưu</a:t>
            </a:r>
            <a:r>
              <a:rPr kumimoji="0" lang="en-US" sz="3600" b="0" i="0" u="none" strike="noStrike" kern="1200" cap="none" spc="0" normalizeH="0" baseline="0" noProof="0" dirty="0">
                <a:ln>
                  <a:noFill/>
                </a:ln>
                <a:solidFill>
                  <a:srgbClr val="2E907D"/>
                </a:solidFill>
                <a:effectLst/>
                <a:uLnTx/>
                <a:uFillTx/>
                <a:latin typeface="Times New Roman" panose="02020603050405020304" charset="0"/>
                <a:ea typeface="字魂59号-创粗黑"/>
                <a:cs typeface="Times New Roman" panose="02020603050405020304" charset="0"/>
              </a:rPr>
              <a:t> ý </a:t>
            </a:r>
            <a:r>
              <a:rPr kumimoji="0" lang="en-US" sz="3600" b="0" i="0" u="none" strike="noStrike" kern="1200" cap="none" spc="0" normalizeH="0" baseline="0" noProof="0" dirty="0" err="1">
                <a:ln>
                  <a:noFill/>
                </a:ln>
                <a:solidFill>
                  <a:srgbClr val="2E907D"/>
                </a:solidFill>
                <a:effectLst/>
                <a:uLnTx/>
                <a:uFillTx/>
                <a:latin typeface="Times New Roman" panose="02020603050405020304" charset="0"/>
                <a:ea typeface="字魂59号-创粗黑"/>
                <a:cs typeface="Times New Roman" panose="02020603050405020304" charset="0"/>
              </a:rPr>
              <a:t>khi</a:t>
            </a:r>
            <a:r>
              <a:rPr kumimoji="0" lang="en-US" sz="3600" b="0" i="0" u="none" strike="noStrike" kern="1200" cap="none" spc="0" normalizeH="0" baseline="0" noProof="0" dirty="0">
                <a:ln>
                  <a:noFill/>
                </a:ln>
                <a:solidFill>
                  <a:srgbClr val="2E907D"/>
                </a:solidFill>
                <a:effectLst/>
                <a:uLnTx/>
                <a:uFillTx/>
                <a:latin typeface="Times New Roman" panose="02020603050405020304" charset="0"/>
                <a:ea typeface="字魂59号-创粗黑"/>
                <a:cs typeface="Times New Roman" panose="02020603050405020304" charset="0"/>
              </a:rPr>
              <a:t> </a:t>
            </a:r>
            <a:r>
              <a:rPr kumimoji="0" lang="en-US" sz="3600" b="0" i="0" u="none" strike="noStrike" kern="1200" cap="none" spc="0" normalizeH="0" baseline="0" noProof="0" dirty="0" err="1">
                <a:ln>
                  <a:noFill/>
                </a:ln>
                <a:solidFill>
                  <a:srgbClr val="2E907D"/>
                </a:solidFill>
                <a:effectLst/>
                <a:uLnTx/>
                <a:uFillTx/>
                <a:latin typeface="Times New Roman" panose="02020603050405020304" charset="0"/>
                <a:ea typeface="字魂59号-创粗黑"/>
                <a:cs typeface="Times New Roman" panose="02020603050405020304" charset="0"/>
              </a:rPr>
              <a:t>trình</a:t>
            </a:r>
            <a:r>
              <a:rPr kumimoji="0" lang="en-US" sz="3600" b="0" i="0" u="none" strike="noStrike" kern="1200" cap="none" spc="0" normalizeH="0" baseline="0" noProof="0" dirty="0">
                <a:ln>
                  <a:noFill/>
                </a:ln>
                <a:solidFill>
                  <a:srgbClr val="2E907D"/>
                </a:solidFill>
                <a:effectLst/>
                <a:uLnTx/>
                <a:uFillTx/>
                <a:latin typeface="Times New Roman" panose="02020603050405020304" charset="0"/>
                <a:ea typeface="字魂59号-创粗黑"/>
                <a:cs typeface="Times New Roman" panose="02020603050405020304" charset="0"/>
              </a:rPr>
              <a:t> </a:t>
            </a:r>
            <a:r>
              <a:rPr kumimoji="0" lang="en-US" sz="3600" b="0" i="0" u="none" strike="noStrike" kern="1200" cap="none" spc="0" normalizeH="0" baseline="0" noProof="0" dirty="0" err="1">
                <a:ln>
                  <a:noFill/>
                </a:ln>
                <a:solidFill>
                  <a:srgbClr val="2E907D"/>
                </a:solidFill>
                <a:effectLst/>
                <a:uLnTx/>
                <a:uFillTx/>
                <a:latin typeface="Times New Roman" panose="02020603050405020304" charset="0"/>
                <a:ea typeface="字魂59号-创粗黑"/>
                <a:cs typeface="Times New Roman" panose="02020603050405020304" charset="0"/>
              </a:rPr>
              <a:t>bày</a:t>
            </a:r>
            <a:endParaRPr kumimoji="0" lang="en-US" sz="3600" b="0" i="0" u="none" strike="noStrike" kern="1200" cap="none" spc="0" normalizeH="0" baseline="0" noProof="0" dirty="0">
              <a:ln>
                <a:noFill/>
              </a:ln>
              <a:solidFill>
                <a:srgbClr val="2E907D"/>
              </a:solidFill>
              <a:effectLst/>
              <a:uLnTx/>
              <a:uFillTx/>
              <a:latin typeface="Times New Roman" panose="02020603050405020304" charset="0"/>
              <a:ea typeface="字魂59号-创粗黑"/>
              <a:cs typeface="Times New Roman" panose="02020603050405020304" charset="0"/>
            </a:endParaRPr>
          </a:p>
        </p:txBody>
      </p:sp>
      <p:pic>
        <p:nvPicPr>
          <p:cNvPr id="48" name="图片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72803" y="0"/>
            <a:ext cx="1548108" cy="1658198"/>
          </a:xfrm>
          <a:prstGeom prst="rect">
            <a:avLst/>
          </a:prstGeom>
        </p:spPr>
      </p:pic>
      <p:pic>
        <p:nvPicPr>
          <p:cNvPr id="49" name="图片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27603" y="2329794"/>
            <a:ext cx="2849396" cy="4117260"/>
          </a:xfrm>
          <a:prstGeom prst="rect">
            <a:avLst/>
          </a:prstGeom>
        </p:spPr>
      </p:pic>
      <p:pic>
        <p:nvPicPr>
          <p:cNvPr id="50" name="Picture 49"/>
          <p:cNvPicPr>
            <a:picLocks noChangeAspect="1"/>
          </p:cNvPicPr>
          <p:nvPr/>
        </p:nvPicPr>
        <p:blipFill>
          <a:blip r:embed="rId13">
            <a:duotone>
              <a:srgbClr val="70AD47">
                <a:shade val="45000"/>
                <a:satMod val="135000"/>
              </a:srgbClr>
              <a:prstClr val="white"/>
            </a:duotone>
          </a:blip>
          <a:stretch>
            <a:fillRect/>
          </a:stretch>
        </p:blipFill>
        <p:spPr>
          <a:xfrm>
            <a:off x="1901872" y="2350631"/>
            <a:ext cx="1152114" cy="537654"/>
          </a:xfrm>
          <a:prstGeom prst="rect">
            <a:avLst/>
          </a:prstGeom>
        </p:spPr>
      </p:pic>
      <p:sp>
        <p:nvSpPr>
          <p:cNvPr id="51" name="Rectangle 50"/>
          <p:cNvSpPr/>
          <p:nvPr/>
        </p:nvSpPr>
        <p:spPr>
          <a:xfrm>
            <a:off x="1368133" y="2768252"/>
            <a:ext cx="2564765" cy="5835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charset="0"/>
                <a:ea typeface="Microsoft YaHei" panose="020B0503020204020204" charset="-122"/>
                <a:cs typeface="Times New Roman" panose="02020603050405020304" charset="0"/>
              </a:rPr>
              <a:t>Lùi</a:t>
            </a:r>
            <a:r>
              <a:rPr kumimoji="0" lang="en-US"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charset="0"/>
                <a:ea typeface="Microsoft YaHei" panose="020B0503020204020204" charset="-122"/>
                <a:cs typeface="Times New Roman" panose="02020603050405020304" charset="0"/>
              </a:rPr>
              <a:t> </a:t>
            </a:r>
            <a:r>
              <a:rPr kumimoji="0" lang="en-US" sz="32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charset="0"/>
                <a:ea typeface="Microsoft YaHei" panose="020B0503020204020204" charset="-122"/>
                <a:cs typeface="Times New Roman" panose="02020603050405020304" charset="0"/>
              </a:rPr>
              <a:t>vào</a:t>
            </a:r>
            <a:r>
              <a:rPr kumimoji="0" lang="en-US"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charset="0"/>
                <a:ea typeface="Microsoft YaHei" panose="020B0503020204020204" charset="-122"/>
                <a:cs typeface="Times New Roman" panose="02020603050405020304" charset="0"/>
              </a:rPr>
              <a:t> 2 ô </a:t>
            </a:r>
            <a:r>
              <a:rPr kumimoji="0" lang="en-US" sz="32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charset="0"/>
                <a:ea typeface="Microsoft YaHei" panose="020B0503020204020204" charset="-122"/>
                <a:cs typeface="Times New Roman" panose="02020603050405020304" charset="0"/>
              </a:rPr>
              <a:t>ly</a:t>
            </a:r>
            <a:r>
              <a:rPr kumimoji="0" lang="en-US"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charset="0"/>
                <a:ea typeface="Microsoft YaHei" panose="020B0503020204020204" charset="-122"/>
                <a:cs typeface="Times New Roman" panose="02020603050405020304" charset="0"/>
              </a:rPr>
              <a:t> </a:t>
            </a:r>
            <a:endParaRPr kumimoji="0" lang="en-US"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charset="0"/>
              <a:ea typeface="Microsoft YaHei" panose="020B0503020204020204" charset="-122"/>
              <a:cs typeface="Times New Roman" panose="02020603050405020304" charset="0"/>
            </a:endParaRPr>
          </a:p>
        </p:txBody>
      </p:sp>
      <p:pic>
        <p:nvPicPr>
          <p:cNvPr id="52" name="Picture 51"/>
          <p:cNvPicPr>
            <a:picLocks noChangeAspect="1"/>
          </p:cNvPicPr>
          <p:nvPr/>
        </p:nvPicPr>
        <p:blipFill>
          <a:blip r:embed="rId14"/>
          <a:stretch>
            <a:fillRect/>
          </a:stretch>
        </p:blipFill>
        <p:spPr>
          <a:xfrm>
            <a:off x="3888400" y="1928818"/>
            <a:ext cx="5556648" cy="3775684"/>
          </a:xfrm>
          <a:prstGeom prst="rect">
            <a:avLst/>
          </a:prstGeom>
        </p:spPr>
      </p:pic>
      <p:pic>
        <p:nvPicPr>
          <p:cNvPr id="53" name="Picture 52"/>
          <p:cNvPicPr>
            <a:picLocks noChangeAspect="1"/>
          </p:cNvPicPr>
          <p:nvPr/>
        </p:nvPicPr>
        <p:blipFill>
          <a:blip r:embed="rId15"/>
          <a:stretch>
            <a:fillRect/>
          </a:stretch>
        </p:blipFill>
        <p:spPr>
          <a:xfrm>
            <a:off x="3915876" y="2402809"/>
            <a:ext cx="475529" cy="428137"/>
          </a:xfrm>
          <a:prstGeom prst="rect">
            <a:avLst/>
          </a:prstGeom>
        </p:spPr>
      </p:pic>
      <p:pic>
        <p:nvPicPr>
          <p:cNvPr id="54" name="Picture 53"/>
          <p:cNvPicPr>
            <a:picLocks noChangeAspect="1"/>
          </p:cNvPicPr>
          <p:nvPr/>
        </p:nvPicPr>
        <p:blipFill>
          <a:blip r:embed="rId15"/>
          <a:stretch>
            <a:fillRect/>
          </a:stretch>
        </p:blipFill>
        <p:spPr>
          <a:xfrm>
            <a:off x="4391405" y="2402808"/>
            <a:ext cx="396281" cy="428137"/>
          </a:xfrm>
          <a:prstGeom prst="rect">
            <a:avLst/>
          </a:prstGeom>
        </p:spPr>
      </p:pic>
      <p:sp>
        <p:nvSpPr>
          <p:cNvPr id="55" name="TextBox 54"/>
          <p:cNvSpPr txBox="1"/>
          <p:nvPr/>
        </p:nvSpPr>
        <p:spPr>
          <a:xfrm>
            <a:off x="4395575" y="2516234"/>
            <a:ext cx="4333875" cy="461665"/>
          </a:xfrm>
          <a:prstGeom prst="rect">
            <a:avLst/>
          </a:prstGeom>
          <a:noFill/>
        </p:spPr>
        <p:txBody>
          <a:bodyPr wrap="square" rtlCol="0">
            <a:spAutoFit/>
          </a:bodyPr>
          <a:lstStyle/>
          <a:p>
            <a:pPr lvl="0" indent="361950" algn="just">
              <a:spcAft>
                <a:spcPts val="500"/>
              </a:spcAft>
            </a:pPr>
            <a:r>
              <a:rPr lang="vi-VN" sz="2400" b="1" dirty="0">
                <a:solidFill>
                  <a:schemeClr val="tx1"/>
                </a:solidFill>
                <a:latin typeface="HP001 4 hàng" panose="020B0603050302020204" pitchFamily="34" charset="0"/>
                <a:ea typeface="Arial-Rounded" panose="020B0500000000000000" pitchFamily="34" charset="0"/>
                <a:cs typeface="Arial-Rounded" panose="020B0500000000000000" pitchFamily="34" charset="0"/>
              </a:rPr>
              <a:t>Bút chì xanh đỏ</a:t>
            </a:r>
            <a:endParaRPr lang="vi-VN" sz="2400" b="1" dirty="0">
              <a:solidFill>
                <a:schemeClr val="tx1"/>
              </a:solidFill>
              <a:latin typeface="HP001 4 hàng" panose="020B0603050302020204"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80">
                                          <p:stCondLst>
                                            <p:cond delay="0"/>
                                          </p:stCondLst>
                                        </p:cTn>
                                        <p:tgtEl>
                                          <p:spTgt spid="48"/>
                                        </p:tgtEl>
                                      </p:cBhvr>
                                    </p:animEffect>
                                    <p:anim calcmode="lin" valueType="num">
                                      <p:cBhvr>
                                        <p:cTn id="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3" dur="26">
                                          <p:stCondLst>
                                            <p:cond delay="650"/>
                                          </p:stCondLst>
                                        </p:cTn>
                                        <p:tgtEl>
                                          <p:spTgt spid="48"/>
                                        </p:tgtEl>
                                      </p:cBhvr>
                                      <p:to x="100000" y="60000"/>
                                    </p:animScale>
                                    <p:animScale>
                                      <p:cBhvr>
                                        <p:cTn id="14" dur="166" decel="50000">
                                          <p:stCondLst>
                                            <p:cond delay="676"/>
                                          </p:stCondLst>
                                        </p:cTn>
                                        <p:tgtEl>
                                          <p:spTgt spid="48"/>
                                        </p:tgtEl>
                                      </p:cBhvr>
                                      <p:to x="100000" y="100000"/>
                                    </p:animScale>
                                    <p:animScale>
                                      <p:cBhvr>
                                        <p:cTn id="15" dur="26">
                                          <p:stCondLst>
                                            <p:cond delay="1312"/>
                                          </p:stCondLst>
                                        </p:cTn>
                                        <p:tgtEl>
                                          <p:spTgt spid="48"/>
                                        </p:tgtEl>
                                      </p:cBhvr>
                                      <p:to x="100000" y="80000"/>
                                    </p:animScale>
                                    <p:animScale>
                                      <p:cBhvr>
                                        <p:cTn id="16" dur="166" decel="50000">
                                          <p:stCondLst>
                                            <p:cond delay="1338"/>
                                          </p:stCondLst>
                                        </p:cTn>
                                        <p:tgtEl>
                                          <p:spTgt spid="48"/>
                                        </p:tgtEl>
                                      </p:cBhvr>
                                      <p:to x="100000" y="100000"/>
                                    </p:animScale>
                                    <p:animScale>
                                      <p:cBhvr>
                                        <p:cTn id="17" dur="26">
                                          <p:stCondLst>
                                            <p:cond delay="1642"/>
                                          </p:stCondLst>
                                        </p:cTn>
                                        <p:tgtEl>
                                          <p:spTgt spid="48"/>
                                        </p:tgtEl>
                                      </p:cBhvr>
                                      <p:to x="100000" y="90000"/>
                                    </p:animScale>
                                    <p:animScale>
                                      <p:cBhvr>
                                        <p:cTn id="18" dur="166" decel="50000">
                                          <p:stCondLst>
                                            <p:cond delay="1668"/>
                                          </p:stCondLst>
                                        </p:cTn>
                                        <p:tgtEl>
                                          <p:spTgt spid="48"/>
                                        </p:tgtEl>
                                      </p:cBhvr>
                                      <p:to x="100000" y="100000"/>
                                    </p:animScale>
                                    <p:animScale>
                                      <p:cBhvr>
                                        <p:cTn id="19" dur="26">
                                          <p:stCondLst>
                                            <p:cond delay="1808"/>
                                          </p:stCondLst>
                                        </p:cTn>
                                        <p:tgtEl>
                                          <p:spTgt spid="48"/>
                                        </p:tgtEl>
                                      </p:cBhvr>
                                      <p:to x="100000" y="95000"/>
                                    </p:animScale>
                                    <p:animScale>
                                      <p:cBhvr>
                                        <p:cTn id="20" dur="166" decel="50000">
                                          <p:stCondLst>
                                            <p:cond delay="1834"/>
                                          </p:stCondLst>
                                        </p:cTn>
                                        <p:tgtEl>
                                          <p:spTgt spid="4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80">
                                          <p:stCondLst>
                                            <p:cond delay="0"/>
                                          </p:stCondLst>
                                        </p:cTn>
                                        <p:tgtEl>
                                          <p:spTgt spid="47"/>
                                        </p:tgtEl>
                                      </p:cBhvr>
                                    </p:animEffect>
                                    <p:anim calcmode="lin" valueType="num">
                                      <p:cBhvr>
                                        <p:cTn id="2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9" dur="26">
                                          <p:stCondLst>
                                            <p:cond delay="650"/>
                                          </p:stCondLst>
                                        </p:cTn>
                                        <p:tgtEl>
                                          <p:spTgt spid="47"/>
                                        </p:tgtEl>
                                      </p:cBhvr>
                                      <p:to x="100000" y="60000"/>
                                    </p:animScale>
                                    <p:animScale>
                                      <p:cBhvr>
                                        <p:cTn id="30" dur="166" decel="50000">
                                          <p:stCondLst>
                                            <p:cond delay="676"/>
                                          </p:stCondLst>
                                        </p:cTn>
                                        <p:tgtEl>
                                          <p:spTgt spid="47"/>
                                        </p:tgtEl>
                                      </p:cBhvr>
                                      <p:to x="100000" y="100000"/>
                                    </p:animScale>
                                    <p:animScale>
                                      <p:cBhvr>
                                        <p:cTn id="31" dur="26">
                                          <p:stCondLst>
                                            <p:cond delay="1312"/>
                                          </p:stCondLst>
                                        </p:cTn>
                                        <p:tgtEl>
                                          <p:spTgt spid="47"/>
                                        </p:tgtEl>
                                      </p:cBhvr>
                                      <p:to x="100000" y="80000"/>
                                    </p:animScale>
                                    <p:animScale>
                                      <p:cBhvr>
                                        <p:cTn id="32" dur="166" decel="50000">
                                          <p:stCondLst>
                                            <p:cond delay="1338"/>
                                          </p:stCondLst>
                                        </p:cTn>
                                        <p:tgtEl>
                                          <p:spTgt spid="47"/>
                                        </p:tgtEl>
                                      </p:cBhvr>
                                      <p:to x="100000" y="100000"/>
                                    </p:animScale>
                                    <p:animScale>
                                      <p:cBhvr>
                                        <p:cTn id="33" dur="26">
                                          <p:stCondLst>
                                            <p:cond delay="1642"/>
                                          </p:stCondLst>
                                        </p:cTn>
                                        <p:tgtEl>
                                          <p:spTgt spid="47"/>
                                        </p:tgtEl>
                                      </p:cBhvr>
                                      <p:to x="100000" y="90000"/>
                                    </p:animScale>
                                    <p:animScale>
                                      <p:cBhvr>
                                        <p:cTn id="34" dur="166" decel="50000">
                                          <p:stCondLst>
                                            <p:cond delay="1668"/>
                                          </p:stCondLst>
                                        </p:cTn>
                                        <p:tgtEl>
                                          <p:spTgt spid="47"/>
                                        </p:tgtEl>
                                      </p:cBhvr>
                                      <p:to x="100000" y="100000"/>
                                    </p:animScale>
                                    <p:animScale>
                                      <p:cBhvr>
                                        <p:cTn id="35" dur="26">
                                          <p:stCondLst>
                                            <p:cond delay="1808"/>
                                          </p:stCondLst>
                                        </p:cTn>
                                        <p:tgtEl>
                                          <p:spTgt spid="47"/>
                                        </p:tgtEl>
                                      </p:cBhvr>
                                      <p:to x="100000" y="95000"/>
                                    </p:animScale>
                                    <p:animScale>
                                      <p:cBhvr>
                                        <p:cTn id="36" dur="166" decel="50000">
                                          <p:stCondLst>
                                            <p:cond delay="1834"/>
                                          </p:stCondLst>
                                        </p:cTn>
                                        <p:tgtEl>
                                          <p:spTgt spid="4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down)">
                                      <p:cBhvr>
                                        <p:cTn id="39" dur="580">
                                          <p:stCondLst>
                                            <p:cond delay="0"/>
                                          </p:stCondLst>
                                        </p:cTn>
                                        <p:tgtEl>
                                          <p:spTgt spid="44"/>
                                        </p:tgtEl>
                                      </p:cBhvr>
                                    </p:animEffect>
                                    <p:anim calcmode="lin" valueType="num">
                                      <p:cBhvr>
                                        <p:cTn id="4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5" dur="26">
                                          <p:stCondLst>
                                            <p:cond delay="650"/>
                                          </p:stCondLst>
                                        </p:cTn>
                                        <p:tgtEl>
                                          <p:spTgt spid="44"/>
                                        </p:tgtEl>
                                      </p:cBhvr>
                                      <p:to x="100000" y="60000"/>
                                    </p:animScale>
                                    <p:animScale>
                                      <p:cBhvr>
                                        <p:cTn id="46" dur="166" decel="50000">
                                          <p:stCondLst>
                                            <p:cond delay="676"/>
                                          </p:stCondLst>
                                        </p:cTn>
                                        <p:tgtEl>
                                          <p:spTgt spid="44"/>
                                        </p:tgtEl>
                                      </p:cBhvr>
                                      <p:to x="100000" y="100000"/>
                                    </p:animScale>
                                    <p:animScale>
                                      <p:cBhvr>
                                        <p:cTn id="47" dur="26">
                                          <p:stCondLst>
                                            <p:cond delay="1312"/>
                                          </p:stCondLst>
                                        </p:cTn>
                                        <p:tgtEl>
                                          <p:spTgt spid="44"/>
                                        </p:tgtEl>
                                      </p:cBhvr>
                                      <p:to x="100000" y="80000"/>
                                    </p:animScale>
                                    <p:animScale>
                                      <p:cBhvr>
                                        <p:cTn id="48" dur="166" decel="50000">
                                          <p:stCondLst>
                                            <p:cond delay="1338"/>
                                          </p:stCondLst>
                                        </p:cTn>
                                        <p:tgtEl>
                                          <p:spTgt spid="44"/>
                                        </p:tgtEl>
                                      </p:cBhvr>
                                      <p:to x="100000" y="100000"/>
                                    </p:animScale>
                                    <p:animScale>
                                      <p:cBhvr>
                                        <p:cTn id="49" dur="26">
                                          <p:stCondLst>
                                            <p:cond delay="1642"/>
                                          </p:stCondLst>
                                        </p:cTn>
                                        <p:tgtEl>
                                          <p:spTgt spid="44"/>
                                        </p:tgtEl>
                                      </p:cBhvr>
                                      <p:to x="100000" y="90000"/>
                                    </p:animScale>
                                    <p:animScale>
                                      <p:cBhvr>
                                        <p:cTn id="50" dur="166" decel="50000">
                                          <p:stCondLst>
                                            <p:cond delay="1668"/>
                                          </p:stCondLst>
                                        </p:cTn>
                                        <p:tgtEl>
                                          <p:spTgt spid="44"/>
                                        </p:tgtEl>
                                      </p:cBhvr>
                                      <p:to x="100000" y="100000"/>
                                    </p:animScale>
                                    <p:animScale>
                                      <p:cBhvr>
                                        <p:cTn id="51" dur="26">
                                          <p:stCondLst>
                                            <p:cond delay="1808"/>
                                          </p:stCondLst>
                                        </p:cTn>
                                        <p:tgtEl>
                                          <p:spTgt spid="44"/>
                                        </p:tgtEl>
                                      </p:cBhvr>
                                      <p:to x="100000" y="95000"/>
                                    </p:animScale>
                                    <p:animScale>
                                      <p:cBhvr>
                                        <p:cTn id="52" dur="166" decel="50000">
                                          <p:stCondLst>
                                            <p:cond delay="1834"/>
                                          </p:stCondLst>
                                        </p:cTn>
                                        <p:tgtEl>
                                          <p:spTgt spid="4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randombar(horizontal)">
                                      <p:cBhvr>
                                        <p:cTn id="60" dur="500"/>
                                        <p:tgtEl>
                                          <p:spTgt spid="51"/>
                                        </p:tgtEl>
                                      </p:cBhvr>
                                    </p:animEffect>
                                  </p:childTnLst>
                                </p:cTn>
                              </p:par>
                              <p:par>
                                <p:cTn id="61" presetID="14" presetClass="entr" presetSubtype="1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randombar(horizontal)">
                                      <p:cBhvr>
                                        <p:cTn id="63" dur="500"/>
                                        <p:tgtEl>
                                          <p:spTgt spid="50"/>
                                        </p:tgtEl>
                                      </p:cBhvr>
                                    </p:animEffect>
                                  </p:childTnLst>
                                </p:cTn>
                              </p:par>
                              <p:par>
                                <p:cTn id="64" presetID="14" presetClass="entr" presetSubtype="10"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randombar(horizontal)">
                                      <p:cBhvr>
                                        <p:cTn id="66" dur="500"/>
                                        <p:tgtEl>
                                          <p:spTgt spid="52"/>
                                        </p:tgtEl>
                                      </p:cBhvr>
                                    </p:animEffect>
                                  </p:childTnLst>
                                </p:cTn>
                              </p:par>
                              <p:par>
                                <p:cTn id="67" presetID="14" presetClass="entr" presetSubtype="10" fill="hold"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randombar(horizontal)">
                                      <p:cBhvr>
                                        <p:cTn id="69" dur="500"/>
                                        <p:tgtEl>
                                          <p:spTgt spid="54"/>
                                        </p:tgtEl>
                                      </p:cBhvr>
                                    </p:animEffect>
                                  </p:childTnLst>
                                </p:cTn>
                              </p:par>
                              <p:par>
                                <p:cTn id="70" presetID="14" presetClass="entr" presetSubtype="10" fill="hold"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wipe(down)">
                                      <p:cBhvr>
                                        <p:cTn id="7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p:bldP spid="5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8"/>
          <p:cNvGrpSpPr/>
          <p:nvPr/>
        </p:nvGrpSpPr>
        <p:grpSpPr>
          <a:xfrm>
            <a:off x="838200" y="1481183"/>
            <a:ext cx="6214025" cy="4449699"/>
            <a:chOff x="872575" y="1000462"/>
            <a:chExt cx="6214025" cy="4449699"/>
          </a:xfrm>
        </p:grpSpPr>
        <p:grpSp>
          <p:nvGrpSpPr>
            <p:cNvPr id="14" name="组合 19"/>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16" name="圆角矩形 22"/>
              <p:cNvSpPr/>
              <p:nvPr/>
            </p:nvSpPr>
            <p:spPr>
              <a:xfrm flipV="1">
                <a:off x="1828800" y="932842"/>
                <a:ext cx="8333732" cy="4246864"/>
              </a:xfrm>
              <a:prstGeom prst="roundRect">
                <a:avLst>
                  <a:gd name="adj" fmla="val 8395"/>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sp>
            <p:nvSpPr>
              <p:cNvPr id="17" name="圆角矩形 39"/>
              <p:cNvSpPr/>
              <p:nvPr/>
            </p:nvSpPr>
            <p:spPr>
              <a:xfrm flipV="1">
                <a:off x="1930550" y="1007532"/>
                <a:ext cx="8131406" cy="4119793"/>
              </a:xfrm>
              <a:prstGeom prst="roundRect">
                <a:avLst>
                  <a:gd name="adj" fmla="val 8395"/>
                </a:avLst>
              </a:prstGeom>
              <a:noFill/>
              <a:ln w="25400" cap="flat" cmpd="sng" algn="ctr">
                <a:solidFill>
                  <a:srgbClr val="F2DC8E"/>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pic>
          <p:nvPicPr>
            <p:cNvPr id="15" name="图片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18" name="图片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2410" y="2894233"/>
            <a:ext cx="5529590" cy="2946635"/>
          </a:xfrm>
          <a:prstGeom prst="rect">
            <a:avLst/>
          </a:prstGeom>
        </p:spPr>
      </p:pic>
      <p:pic>
        <p:nvPicPr>
          <p:cNvPr id="19"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2128" y="469498"/>
            <a:ext cx="4449978" cy="1137452"/>
          </a:xfrm>
          <a:prstGeom prst="rect">
            <a:avLst/>
          </a:prstGeom>
        </p:spPr>
      </p:pic>
      <p:sp>
        <p:nvSpPr>
          <p:cNvPr id="20" name="TextBox 19"/>
          <p:cNvSpPr txBox="1"/>
          <p:nvPr/>
        </p:nvSpPr>
        <p:spPr>
          <a:xfrm>
            <a:off x="4817042" y="770905"/>
            <a:ext cx="3001010" cy="583565"/>
          </a:xfrm>
          <a:prstGeom prst="rect">
            <a:avLst/>
          </a:prstGeom>
          <a:noFill/>
        </p:spPr>
        <p:txBody>
          <a:bodyPr wrap="none" rtlCol="0">
            <a:spAutoFit/>
          </a:bodyPr>
          <a:lstStyle/>
          <a:p>
            <a:pPr>
              <a:defRPr/>
            </a:pPr>
            <a:r>
              <a:rPr lang="en-US" sz="3200" dirty="0" err="1">
                <a:solidFill>
                  <a:srgbClr val="12735D"/>
                </a:solidFill>
                <a:effectLst>
                  <a:glow rad="63500">
                    <a:srgbClr val="F79646">
                      <a:satMod val="175000"/>
                      <a:alpha val="40000"/>
                    </a:srgbClr>
                  </a:glow>
                </a:effectLst>
                <a:latin typeface="Times New Roman" panose="02020603050405020304" charset="0"/>
                <a:ea typeface="字魂59号-创粗黑"/>
                <a:cs typeface="Times New Roman" panose="02020603050405020304" charset="0"/>
              </a:rPr>
              <a:t>Tiêu</a:t>
            </a:r>
            <a:r>
              <a:rPr lang="en-US" sz="3200" dirty="0">
                <a:solidFill>
                  <a:srgbClr val="12735D"/>
                </a:solidFill>
                <a:effectLst>
                  <a:glow rad="63500">
                    <a:srgbClr val="F79646">
                      <a:satMod val="175000"/>
                      <a:alpha val="40000"/>
                    </a:srgbClr>
                  </a:glow>
                </a:effectLst>
                <a:latin typeface="Times New Roman" panose="02020603050405020304" charset="0"/>
                <a:ea typeface="字魂59号-创粗黑"/>
                <a:cs typeface="Times New Roman" panose="02020603050405020304" charset="0"/>
              </a:rPr>
              <a:t> </a:t>
            </a:r>
            <a:r>
              <a:rPr lang="en-US" sz="3200" dirty="0" err="1">
                <a:solidFill>
                  <a:srgbClr val="12735D"/>
                </a:solidFill>
                <a:effectLst>
                  <a:glow rad="63500">
                    <a:srgbClr val="F79646">
                      <a:satMod val="175000"/>
                      <a:alpha val="40000"/>
                    </a:srgbClr>
                  </a:glow>
                </a:effectLst>
                <a:latin typeface="Times New Roman" panose="02020603050405020304" charset="0"/>
                <a:ea typeface="字魂59号-创粗黑"/>
                <a:cs typeface="Times New Roman" panose="02020603050405020304" charset="0"/>
              </a:rPr>
              <a:t>chí</a:t>
            </a:r>
            <a:r>
              <a:rPr lang="en-US" sz="3200" dirty="0">
                <a:solidFill>
                  <a:srgbClr val="12735D"/>
                </a:solidFill>
                <a:effectLst>
                  <a:glow rad="63500">
                    <a:srgbClr val="F79646">
                      <a:satMod val="175000"/>
                      <a:alpha val="40000"/>
                    </a:srgbClr>
                  </a:glow>
                </a:effectLst>
                <a:latin typeface="Times New Roman" panose="02020603050405020304" charset="0"/>
                <a:ea typeface="字魂59号-创粗黑"/>
                <a:cs typeface="Times New Roman" panose="02020603050405020304" charset="0"/>
              </a:rPr>
              <a:t> </a:t>
            </a:r>
            <a:r>
              <a:rPr lang="en-US" sz="3200" dirty="0" err="1">
                <a:solidFill>
                  <a:srgbClr val="12735D"/>
                </a:solidFill>
                <a:effectLst>
                  <a:glow rad="63500">
                    <a:srgbClr val="F79646">
                      <a:satMod val="175000"/>
                      <a:alpha val="40000"/>
                    </a:srgbClr>
                  </a:glow>
                </a:effectLst>
                <a:latin typeface="Times New Roman" panose="02020603050405020304" charset="0"/>
                <a:ea typeface="字魂59号-创粗黑"/>
                <a:cs typeface="Times New Roman" panose="02020603050405020304" charset="0"/>
              </a:rPr>
              <a:t>đánh</a:t>
            </a:r>
            <a:r>
              <a:rPr lang="en-US" sz="3200" dirty="0">
                <a:solidFill>
                  <a:srgbClr val="12735D"/>
                </a:solidFill>
                <a:effectLst>
                  <a:glow rad="63500">
                    <a:srgbClr val="F79646">
                      <a:satMod val="175000"/>
                      <a:alpha val="40000"/>
                    </a:srgbClr>
                  </a:glow>
                </a:effectLst>
                <a:latin typeface="Times New Roman" panose="02020603050405020304" charset="0"/>
                <a:ea typeface="字魂59号-创粗黑"/>
                <a:cs typeface="Times New Roman" panose="02020603050405020304" charset="0"/>
              </a:rPr>
              <a:t> </a:t>
            </a:r>
            <a:r>
              <a:rPr lang="en-US" sz="3200" dirty="0" err="1">
                <a:solidFill>
                  <a:srgbClr val="12735D"/>
                </a:solidFill>
                <a:effectLst>
                  <a:glow rad="63500">
                    <a:srgbClr val="F79646">
                      <a:satMod val="175000"/>
                      <a:alpha val="40000"/>
                    </a:srgbClr>
                  </a:glow>
                </a:effectLst>
                <a:latin typeface="Times New Roman" panose="02020603050405020304" charset="0"/>
                <a:ea typeface="字魂59号-创粗黑"/>
                <a:cs typeface="Times New Roman" panose="02020603050405020304" charset="0"/>
              </a:rPr>
              <a:t>giá</a:t>
            </a:r>
            <a:endParaRPr lang="en-US" sz="3200" dirty="0">
              <a:solidFill>
                <a:srgbClr val="12735D"/>
              </a:solidFill>
              <a:effectLst>
                <a:glow rad="63500">
                  <a:srgbClr val="F79646">
                    <a:satMod val="175000"/>
                    <a:alpha val="40000"/>
                  </a:srgbClr>
                </a:glow>
              </a:effectLst>
              <a:latin typeface="Times New Roman" panose="02020603050405020304" charset="0"/>
              <a:ea typeface="字魂59号-创粗黑"/>
              <a:cs typeface="Times New Roman" panose="02020603050405020304" charset="0"/>
            </a:endParaRPr>
          </a:p>
        </p:txBody>
      </p:sp>
      <p:sp>
        <p:nvSpPr>
          <p:cNvPr id="21" name="Rectangle 20"/>
          <p:cNvSpPr/>
          <p:nvPr/>
        </p:nvSpPr>
        <p:spPr>
          <a:xfrm>
            <a:off x="1374036" y="3102654"/>
            <a:ext cx="3809056" cy="584775"/>
          </a:xfrm>
          <a:prstGeom prst="rect">
            <a:avLst/>
          </a:prstGeom>
        </p:spPr>
        <p:txBody>
          <a:bodyPr wrap="none">
            <a:spAutoFit/>
          </a:bodyPr>
          <a:lstStyle/>
          <a:p>
            <a:pPr>
              <a:defRPr/>
            </a:pPr>
            <a:r>
              <a:rPr lang="fi-FI" sz="3200" dirty="0">
                <a:solidFill>
                  <a:srgbClr val="E53238">
                    <a:lumMod val="75000"/>
                  </a:srgbClr>
                </a:solidFill>
                <a:ea typeface="Microsoft YaHei" panose="020B0503020204020204" charset="-122"/>
                <a:cs typeface="Calibri" panose="020F0502020204030204" charset="0"/>
              </a:rPr>
              <a:t>1. Sai không quá 5 lỗi </a:t>
            </a:r>
            <a:endParaRPr lang="fi-FI" sz="3200" dirty="0">
              <a:solidFill>
                <a:srgbClr val="E53238">
                  <a:lumMod val="75000"/>
                </a:srgbClr>
              </a:solidFill>
              <a:ea typeface="Microsoft YaHei" panose="020B0503020204020204" charset="-122"/>
              <a:cs typeface="Calibri" panose="020F0502020204030204" charset="0"/>
            </a:endParaRPr>
          </a:p>
        </p:txBody>
      </p:sp>
      <p:sp>
        <p:nvSpPr>
          <p:cNvPr id="22" name="Rectangle 21"/>
          <p:cNvSpPr/>
          <p:nvPr/>
        </p:nvSpPr>
        <p:spPr>
          <a:xfrm>
            <a:off x="1325912" y="3936593"/>
            <a:ext cx="4952253" cy="584775"/>
          </a:xfrm>
          <a:prstGeom prst="rect">
            <a:avLst/>
          </a:prstGeom>
        </p:spPr>
        <p:txBody>
          <a:bodyPr wrap="none">
            <a:spAutoFit/>
          </a:bodyPr>
          <a:lstStyle/>
          <a:p>
            <a:pPr defTabSz="457200">
              <a:defRPr/>
            </a:pPr>
            <a:r>
              <a:rPr lang="en-US" sz="3200" dirty="0">
                <a:solidFill>
                  <a:srgbClr val="0064D2">
                    <a:lumMod val="75000"/>
                  </a:srgbClr>
                </a:solidFill>
                <a:ea typeface="Microsoft YaHei" panose="020B0503020204020204" charset="-122"/>
                <a:cs typeface="Calibri" panose="020F0502020204030204" charset="0"/>
              </a:rPr>
              <a:t>2. </a:t>
            </a:r>
            <a:r>
              <a:rPr lang="en-US" sz="3200" dirty="0" err="1">
                <a:solidFill>
                  <a:srgbClr val="0064D2">
                    <a:lumMod val="75000"/>
                  </a:srgbClr>
                </a:solidFill>
                <a:ea typeface="Microsoft YaHei" panose="020B0503020204020204" charset="-122"/>
                <a:cs typeface="Calibri" panose="020F0502020204030204" charset="0"/>
              </a:rPr>
              <a:t>Chữ</a:t>
            </a:r>
            <a:r>
              <a:rPr lang="en-US" sz="3200" dirty="0">
                <a:solidFill>
                  <a:srgbClr val="0064D2">
                    <a:lumMod val="75000"/>
                  </a:srgbClr>
                </a:solidFill>
                <a:ea typeface="Microsoft YaHei" panose="020B0503020204020204" charset="-122"/>
                <a:cs typeface="Calibri" panose="020F0502020204030204" charset="0"/>
              </a:rPr>
              <a:t> </a:t>
            </a:r>
            <a:r>
              <a:rPr lang="en-US" sz="3200" dirty="0" err="1">
                <a:solidFill>
                  <a:srgbClr val="0064D2">
                    <a:lumMod val="75000"/>
                  </a:srgbClr>
                </a:solidFill>
                <a:ea typeface="Microsoft YaHei" panose="020B0503020204020204" charset="-122"/>
                <a:cs typeface="Calibri" panose="020F0502020204030204" charset="0"/>
              </a:rPr>
              <a:t>viết</a:t>
            </a:r>
            <a:r>
              <a:rPr lang="en-US" sz="3200" dirty="0">
                <a:solidFill>
                  <a:srgbClr val="0064D2">
                    <a:lumMod val="75000"/>
                  </a:srgbClr>
                </a:solidFill>
                <a:ea typeface="Microsoft YaHei" panose="020B0503020204020204" charset="-122"/>
                <a:cs typeface="Calibri" panose="020F0502020204030204" charset="0"/>
              </a:rPr>
              <a:t> </a:t>
            </a:r>
            <a:r>
              <a:rPr lang="en-US" sz="3200" dirty="0" err="1">
                <a:solidFill>
                  <a:srgbClr val="0064D2">
                    <a:lumMod val="75000"/>
                  </a:srgbClr>
                </a:solidFill>
                <a:ea typeface="Microsoft YaHei" panose="020B0503020204020204" charset="-122"/>
                <a:cs typeface="Calibri" panose="020F0502020204030204" charset="0"/>
              </a:rPr>
              <a:t>rõ</a:t>
            </a:r>
            <a:r>
              <a:rPr lang="en-US" sz="3200" dirty="0">
                <a:solidFill>
                  <a:srgbClr val="0064D2">
                    <a:lumMod val="75000"/>
                  </a:srgbClr>
                </a:solidFill>
                <a:ea typeface="Microsoft YaHei" panose="020B0503020204020204" charset="-122"/>
                <a:cs typeface="Calibri" panose="020F0502020204030204" charset="0"/>
              </a:rPr>
              <a:t> </a:t>
            </a:r>
            <a:r>
              <a:rPr lang="en-US" sz="3200" dirty="0" err="1">
                <a:solidFill>
                  <a:srgbClr val="0064D2">
                    <a:lumMod val="75000"/>
                  </a:srgbClr>
                </a:solidFill>
                <a:ea typeface="Microsoft YaHei" panose="020B0503020204020204" charset="-122"/>
                <a:cs typeface="Calibri" panose="020F0502020204030204" charset="0"/>
              </a:rPr>
              <a:t>ràng</a:t>
            </a:r>
            <a:r>
              <a:rPr lang="en-US" sz="3200" dirty="0">
                <a:solidFill>
                  <a:srgbClr val="0064D2">
                    <a:lumMod val="75000"/>
                  </a:srgbClr>
                </a:solidFill>
                <a:ea typeface="Microsoft YaHei" panose="020B0503020204020204" charset="-122"/>
                <a:cs typeface="Calibri" panose="020F0502020204030204" charset="0"/>
              </a:rPr>
              <a:t>, </a:t>
            </a:r>
            <a:r>
              <a:rPr lang="en-US" sz="3200" dirty="0" err="1">
                <a:solidFill>
                  <a:srgbClr val="0064D2">
                    <a:lumMod val="75000"/>
                  </a:srgbClr>
                </a:solidFill>
                <a:ea typeface="Microsoft YaHei" panose="020B0503020204020204" charset="-122"/>
                <a:cs typeface="Calibri" panose="020F0502020204030204" charset="0"/>
              </a:rPr>
              <a:t>sạch</a:t>
            </a:r>
            <a:r>
              <a:rPr lang="en-US" sz="3200" dirty="0">
                <a:solidFill>
                  <a:srgbClr val="0064D2">
                    <a:lumMod val="75000"/>
                  </a:srgbClr>
                </a:solidFill>
                <a:ea typeface="Microsoft YaHei" panose="020B0503020204020204" charset="-122"/>
                <a:cs typeface="Calibri" panose="020F0502020204030204" charset="0"/>
              </a:rPr>
              <a:t> </a:t>
            </a:r>
            <a:r>
              <a:rPr lang="en-US" sz="3200" dirty="0" err="1">
                <a:solidFill>
                  <a:srgbClr val="0064D2">
                    <a:lumMod val="75000"/>
                  </a:srgbClr>
                </a:solidFill>
                <a:ea typeface="Microsoft YaHei" panose="020B0503020204020204" charset="-122"/>
                <a:cs typeface="Calibri" panose="020F0502020204030204" charset="0"/>
              </a:rPr>
              <a:t>đẹp</a:t>
            </a:r>
            <a:endParaRPr lang="en-US" sz="3200" dirty="0">
              <a:solidFill>
                <a:srgbClr val="0064D2">
                  <a:lumMod val="75000"/>
                </a:srgbClr>
              </a:solidFill>
              <a:ea typeface="Microsoft YaHei" panose="020B0503020204020204" charset="-122"/>
              <a:cs typeface="Calibri" panose="020F0502020204030204" charset="0"/>
            </a:endParaRPr>
          </a:p>
        </p:txBody>
      </p:sp>
      <p:sp>
        <p:nvSpPr>
          <p:cNvPr id="23" name="Rectangle 22"/>
          <p:cNvSpPr/>
          <p:nvPr/>
        </p:nvSpPr>
        <p:spPr>
          <a:xfrm>
            <a:off x="1331084" y="4829600"/>
            <a:ext cx="4769832" cy="584775"/>
          </a:xfrm>
          <a:prstGeom prst="rect">
            <a:avLst/>
          </a:prstGeom>
        </p:spPr>
        <p:txBody>
          <a:bodyPr wrap="none">
            <a:spAutoFit/>
          </a:bodyPr>
          <a:lstStyle/>
          <a:p>
            <a:pPr defTabSz="457200">
              <a:defRPr/>
            </a:pPr>
            <a:r>
              <a:rPr lang="en-US" sz="3200" dirty="0">
                <a:solidFill>
                  <a:srgbClr val="00B050"/>
                </a:solidFill>
                <a:ea typeface="Microsoft YaHei" panose="020B0503020204020204" charset="-122"/>
                <a:cs typeface="Calibri" panose="020F0502020204030204" charset="0"/>
              </a:rPr>
              <a:t>3. </a:t>
            </a:r>
            <a:r>
              <a:rPr lang="en-US" sz="3200" dirty="0" err="1">
                <a:solidFill>
                  <a:srgbClr val="00B050"/>
                </a:solidFill>
                <a:ea typeface="Microsoft YaHei" panose="020B0503020204020204" charset="-122"/>
                <a:cs typeface="Calibri" panose="020F0502020204030204" charset="0"/>
              </a:rPr>
              <a:t>Trình</a:t>
            </a:r>
            <a:r>
              <a:rPr lang="en-US" sz="3200" dirty="0">
                <a:solidFill>
                  <a:srgbClr val="00B050"/>
                </a:solidFill>
                <a:ea typeface="Microsoft YaHei" panose="020B0503020204020204" charset="-122"/>
                <a:cs typeface="Calibri" panose="020F0502020204030204" charset="0"/>
              </a:rPr>
              <a:t> </a:t>
            </a:r>
            <a:r>
              <a:rPr lang="en-US" sz="3200" dirty="0" err="1">
                <a:solidFill>
                  <a:srgbClr val="00B050"/>
                </a:solidFill>
                <a:ea typeface="Microsoft YaHei" panose="020B0503020204020204" charset="-122"/>
                <a:cs typeface="Calibri" panose="020F0502020204030204" charset="0"/>
              </a:rPr>
              <a:t>bày</a:t>
            </a:r>
            <a:r>
              <a:rPr lang="en-US" sz="3200" dirty="0">
                <a:solidFill>
                  <a:srgbClr val="00B050"/>
                </a:solidFill>
                <a:ea typeface="Microsoft YaHei" panose="020B0503020204020204" charset="-122"/>
                <a:cs typeface="Calibri" panose="020F0502020204030204" charset="0"/>
              </a:rPr>
              <a:t> </a:t>
            </a:r>
            <a:r>
              <a:rPr lang="en-US" sz="3200" dirty="0" err="1">
                <a:solidFill>
                  <a:srgbClr val="00B050"/>
                </a:solidFill>
                <a:ea typeface="Microsoft YaHei" panose="020B0503020204020204" charset="-122"/>
                <a:cs typeface="Calibri" panose="020F0502020204030204" charset="0"/>
              </a:rPr>
              <a:t>đúng</a:t>
            </a:r>
            <a:r>
              <a:rPr lang="en-US" sz="3200" dirty="0">
                <a:solidFill>
                  <a:srgbClr val="00B050"/>
                </a:solidFill>
                <a:ea typeface="Microsoft YaHei" panose="020B0503020204020204" charset="-122"/>
                <a:cs typeface="Calibri" panose="020F0502020204030204" charset="0"/>
              </a:rPr>
              <a:t> </a:t>
            </a:r>
            <a:r>
              <a:rPr lang="en-US" sz="3200" dirty="0" err="1">
                <a:solidFill>
                  <a:srgbClr val="00B050"/>
                </a:solidFill>
                <a:ea typeface="Microsoft YaHei" panose="020B0503020204020204" charset="-122"/>
                <a:cs typeface="Calibri" panose="020F0502020204030204" charset="0"/>
              </a:rPr>
              <a:t>hình</a:t>
            </a:r>
            <a:r>
              <a:rPr lang="en-US" sz="3200" dirty="0">
                <a:solidFill>
                  <a:srgbClr val="00B050"/>
                </a:solidFill>
                <a:ea typeface="Microsoft YaHei" panose="020B0503020204020204" charset="-122"/>
                <a:cs typeface="Calibri" panose="020F0502020204030204" charset="0"/>
              </a:rPr>
              <a:t> </a:t>
            </a:r>
            <a:r>
              <a:rPr lang="en-US" sz="3200" dirty="0" err="1">
                <a:solidFill>
                  <a:srgbClr val="00B050"/>
                </a:solidFill>
                <a:ea typeface="Microsoft YaHei" panose="020B0503020204020204" charset="-122"/>
                <a:cs typeface="Calibri" panose="020F0502020204030204" charset="0"/>
              </a:rPr>
              <a:t>thức</a:t>
            </a:r>
            <a:endParaRPr lang="en-US" sz="3200" dirty="0">
              <a:solidFill>
                <a:srgbClr val="00B050"/>
              </a:solidFill>
              <a:ea typeface="Microsoft YaHei" panose="020B0503020204020204" charset="-122"/>
              <a:cs typeface="Calibri" panose="020F0502020204030204" charset="0"/>
            </a:endParaRPr>
          </a:p>
        </p:txBody>
      </p:sp>
      <p:pic>
        <p:nvPicPr>
          <p:cNvPr id="24"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83474" y="3049184"/>
            <a:ext cx="548603" cy="565041"/>
          </a:xfrm>
          <a:prstGeom prst="rect">
            <a:avLst/>
          </a:prstGeom>
        </p:spPr>
      </p:pic>
      <p:pic>
        <p:nvPicPr>
          <p:cNvPr id="25"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76435" y="3936593"/>
            <a:ext cx="548603" cy="565041"/>
          </a:xfrm>
          <a:prstGeom prst="rect">
            <a:avLst/>
          </a:prstGeom>
        </p:spPr>
      </p:pic>
      <p:pic>
        <p:nvPicPr>
          <p:cNvPr id="26"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13807" y="4839466"/>
            <a:ext cx="548603" cy="56504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08760" y="440690"/>
            <a:ext cx="9173845" cy="1323340"/>
            <a:chOff x="76504" y="514663"/>
            <a:chExt cx="7485060" cy="5687287"/>
          </a:xfrm>
          <a:solidFill>
            <a:sysClr val="window" lastClr="FFFFFF"/>
          </a:solidFill>
        </p:grpSpPr>
        <p:sp>
          <p:nvSpPr>
            <p:cNvPr id="14" name="Rectangle: Rounded Corners 13"/>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chemeClr val="tx1"/>
                </a:solidFill>
                <a:effectLst/>
                <a:uLnTx/>
                <a:uFillTx/>
                <a:latin typeface="Times New Roman" panose="02020603050405020304" charset="0"/>
                <a:ea typeface="字魂59号-创粗黑"/>
                <a:cs typeface="Times New Roman" panose="02020603050405020304" charset="0"/>
              </a:endParaRPr>
            </a:p>
          </p:txBody>
        </p:sp>
        <p:sp>
          <p:nvSpPr>
            <p:cNvPr id="15" name="Rectangle: Rounded Corners 14"/>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chemeClr val="tx1"/>
                </a:solidFill>
                <a:effectLst/>
                <a:uLnTx/>
                <a:uFillTx/>
                <a:latin typeface="Times New Roman" panose="02020603050405020304" charset="0"/>
                <a:ea typeface="字魂59号-创粗黑"/>
                <a:cs typeface="Times New Roman" panose="02020603050405020304" charset="0"/>
              </a:endParaRPr>
            </a:p>
          </p:txBody>
        </p:sp>
        <p:sp>
          <p:nvSpPr>
            <p:cNvPr id="16" name="Rectangle: Rounded Corners 15"/>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chemeClr val="tx1"/>
                </a:solidFill>
                <a:effectLst/>
                <a:uLnTx/>
                <a:uFillTx/>
                <a:latin typeface="Times New Roman" panose="02020603050405020304" charset="0"/>
                <a:ea typeface="字魂59号-创粗黑"/>
                <a:cs typeface="Times New Roman" panose="02020603050405020304" charset="0"/>
              </a:endParaRPr>
            </a:p>
          </p:txBody>
        </p:sp>
        <p:sp>
          <p:nvSpPr>
            <p:cNvPr id="17" name="Rectangle: Rounded Corners 16"/>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chemeClr val="tx1"/>
                </a:solidFill>
                <a:effectLst/>
                <a:uLnTx/>
                <a:uFillTx/>
                <a:latin typeface="Times New Roman" panose="02020603050405020304" charset="0"/>
                <a:ea typeface="字魂59号-创粗黑"/>
                <a:cs typeface="Times New Roman" panose="02020603050405020304" charset="0"/>
              </a:endParaRPr>
            </a:p>
          </p:txBody>
        </p:sp>
      </p:grpSp>
      <p:pic>
        <p:nvPicPr>
          <p:cNvPr id="18"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1495" y="0"/>
            <a:ext cx="1548108" cy="1658198"/>
          </a:xfrm>
          <a:prstGeom prst="rect">
            <a:avLst/>
          </a:prstGeom>
        </p:spPr>
      </p:pic>
      <p:sp>
        <p:nvSpPr>
          <p:cNvPr id="19" name="TextBox 18"/>
          <p:cNvSpPr txBox="1"/>
          <p:nvPr/>
        </p:nvSpPr>
        <p:spPr>
          <a:xfrm>
            <a:off x="1802753" y="527770"/>
            <a:ext cx="8245497" cy="1076325"/>
          </a:xfrm>
          <a:prstGeom prst="rect">
            <a:avLst/>
          </a:prstGeom>
          <a:noFill/>
        </p:spPr>
        <p:txBody>
          <a:bodyPr wrap="square">
            <a:spAutoFit/>
          </a:bodyPr>
          <a:lstStyle/>
          <a:p>
            <a:pPr algn="ctr"/>
            <a:r>
              <a:rPr lang="en-US" sz="3200" b="1" dirty="0">
                <a:solidFill>
                  <a:schemeClr val="tx1"/>
                </a:solidFill>
                <a:latin typeface="Times New Roman" panose="02020603050405020304" charset="0"/>
                <a:ea typeface="字魂59号-创粗黑"/>
                <a:cs typeface="Times New Roman" panose="02020603050405020304" charset="0"/>
              </a:rPr>
              <a:t>2. </a:t>
            </a:r>
            <a:r>
              <a:rPr lang="vi-VN" sz="3200" b="1" dirty="0">
                <a:solidFill>
                  <a:schemeClr val="tx1"/>
                </a:solidFill>
                <a:latin typeface="Times New Roman" panose="02020603050405020304" charset="0"/>
                <a:ea typeface="字魂59号-创粗黑"/>
                <a:cs typeface="Times New Roman" panose="02020603050405020304" charset="0"/>
              </a:rPr>
              <a:t>Lựa chọn một trong hai đề dưới đây,</a:t>
            </a:r>
            <a:endParaRPr lang="vi-VN" sz="3200" b="1" dirty="0">
              <a:solidFill>
                <a:schemeClr val="tx1"/>
              </a:solidFill>
              <a:latin typeface="Times New Roman" panose="02020603050405020304" charset="0"/>
              <a:ea typeface="字魂59号-创粗黑"/>
              <a:cs typeface="Times New Roman" panose="02020603050405020304" charset="0"/>
            </a:endParaRPr>
          </a:p>
          <a:p>
            <a:pPr algn="ctr"/>
            <a:r>
              <a:rPr lang="vi-VN" sz="3200" b="1" dirty="0">
                <a:solidFill>
                  <a:schemeClr val="tx1"/>
                </a:solidFill>
                <a:latin typeface="Times New Roman" panose="02020603050405020304" charset="0"/>
                <a:ea typeface="字魂59号-创粗黑"/>
                <a:cs typeface="Times New Roman" panose="02020603050405020304" charset="0"/>
              </a:rPr>
              <a:t> viết đoạn văn (4 – 5 câu) theo yêu cầu.</a:t>
            </a:r>
            <a:endParaRPr lang="vi-VN" sz="3200" b="1" dirty="0">
              <a:solidFill>
                <a:schemeClr val="tx1"/>
              </a:solidFill>
              <a:latin typeface="Times New Roman" panose="02020603050405020304" charset="0"/>
              <a:ea typeface="字魂59号-创粗黑"/>
              <a:cs typeface="Times New Roman" panose="02020603050405020304" charset="0"/>
            </a:endParaRPr>
          </a:p>
        </p:txBody>
      </p:sp>
      <p:pic>
        <p:nvPicPr>
          <p:cNvPr id="3" name="Picture 2"/>
          <p:cNvPicPr>
            <a:picLocks noChangeAspect="1"/>
          </p:cNvPicPr>
          <p:nvPr/>
        </p:nvPicPr>
        <p:blipFill>
          <a:blip r:embed="rId2"/>
          <a:stretch>
            <a:fillRect/>
          </a:stretch>
        </p:blipFill>
        <p:spPr>
          <a:xfrm>
            <a:off x="1390774" y="1989606"/>
            <a:ext cx="9292218" cy="4340624"/>
          </a:xfrm>
          <a:prstGeom prst="rect">
            <a:avLst/>
          </a:prstGeom>
        </p:spPr>
      </p:pic>
      <p:cxnSp>
        <p:nvCxnSpPr>
          <p:cNvPr id="2" name="Straight Connector 1"/>
          <p:cNvCxnSpPr/>
          <p:nvPr/>
        </p:nvCxnSpPr>
        <p:spPr>
          <a:xfrm>
            <a:off x="2919095" y="1038225"/>
            <a:ext cx="4598035" cy="1270"/>
          </a:xfrm>
          <a:prstGeom prst="line">
            <a:avLst/>
          </a:prstGeom>
          <a:noFill/>
          <a:ln w="50800" cap="flat" cmpd="sng" algn="ctr">
            <a:solidFill>
              <a:srgbClr val="FF0000"/>
            </a:solidFill>
            <a:prstDash val="solid"/>
            <a:miter lim="800000"/>
          </a:ln>
          <a:effectLst/>
        </p:spPr>
      </p:cxnSp>
      <p:cxnSp>
        <p:nvCxnSpPr>
          <p:cNvPr id="4" name="Straight Connector 3"/>
          <p:cNvCxnSpPr/>
          <p:nvPr/>
        </p:nvCxnSpPr>
        <p:spPr>
          <a:xfrm>
            <a:off x="2732405" y="1514475"/>
            <a:ext cx="4116070" cy="12065"/>
          </a:xfrm>
          <a:prstGeom prst="line">
            <a:avLst/>
          </a:prstGeom>
          <a:noFill/>
          <a:ln w="50800" cap="flat" cmpd="sng" algn="ctr">
            <a:solidFill>
              <a:srgbClr val="FF0000"/>
            </a:solidFill>
            <a:prstDash val="solid"/>
            <a:miter lim="800000"/>
          </a:ln>
          <a:effectLst/>
        </p:spPr>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wer, picture fram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0105" y="12065"/>
            <a:ext cx="12094845" cy="6858000"/>
          </a:xfrm>
          <a:prstGeom prst="rect">
            <a:avLst/>
          </a:prstGeom>
        </p:spPr>
      </p:pic>
      <p:sp>
        <p:nvSpPr>
          <p:cNvPr id="11" name="TextBox 10"/>
          <p:cNvSpPr txBox="1"/>
          <p:nvPr/>
        </p:nvSpPr>
        <p:spPr>
          <a:xfrm>
            <a:off x="2070100" y="1327785"/>
            <a:ext cx="9634855" cy="4030980"/>
          </a:xfrm>
          <a:prstGeom prst="rect">
            <a:avLst/>
          </a:prstGeom>
          <a:noFill/>
        </p:spPr>
        <p:txBody>
          <a:bodyPr wrap="square">
            <a:spAutoFit/>
          </a:bodyPr>
          <a:lstStyle/>
          <a:p>
            <a:pPr algn="just">
              <a:defRPr/>
            </a:pPr>
            <a:r>
              <a:rPr lang="vi-VN" sz="3200" b="1" dirty="0">
                <a:solidFill>
                  <a:srgbClr val="002060"/>
                </a:solidFill>
                <a:latin typeface="Times New Roman" panose="02020603050405020304" charset="0"/>
                <a:ea typeface="Arial-Rounded" panose="020B0500000000000000" pitchFamily="34" charset="0"/>
                <a:cs typeface="Times New Roman" panose="02020603050405020304" charset="0"/>
              </a:rPr>
              <a:t>    Thứ Hai vừa rồi là một ngày đến trường vô cùng đặc biệt của em. Sáng hôm ấy, em đã đến sớm nhất lớp, quét dọn phòng học và lau bảng. Vào giờ học, cô giáo đã khen rằng hôm nay em trực nhật rất tốt. Sau đó, em còn được tham gia đóng kịch để kể lại câu chuyện Rùa và thỏ nữa. Em cảm thấy rất vui và em thầm hứa sẽ tích cực tham gia học tập và các hoạt động khác để nhận được nhiều lời khen hơn nữa.</a:t>
            </a:r>
            <a:endParaRPr lang="vi-VN" sz="3200" b="1" dirty="0">
              <a:solidFill>
                <a:srgbClr val="002060"/>
              </a:solidFill>
              <a:latin typeface="Times New Roman" panose="02020603050405020304" charset="0"/>
              <a:ea typeface="Arial-Rounded" panose="020B0500000000000000" pitchFamily="34" charset="0"/>
              <a:cs typeface="Times New Roman" panose="02020603050405020304" charset="0"/>
            </a:endParaRPr>
          </a:p>
        </p:txBody>
      </p:sp>
      <p:sp>
        <p:nvSpPr>
          <p:cNvPr id="12" name="TextBox 11"/>
          <p:cNvSpPr txBox="1"/>
          <p:nvPr/>
        </p:nvSpPr>
        <p:spPr>
          <a:xfrm>
            <a:off x="0" y="1327785"/>
            <a:ext cx="1762760" cy="2861310"/>
          </a:xfrm>
          <a:prstGeom prst="rect">
            <a:avLst/>
          </a:prstGeom>
          <a:noFill/>
        </p:spPr>
        <p:txBody>
          <a:bodyPr wrap="square" rtlCol="0">
            <a:spAutoFit/>
          </a:bodyPr>
          <a:lstStyle/>
          <a:p>
            <a:pPr algn="ctr">
              <a:defRPr/>
            </a:pPr>
            <a:r>
              <a:rPr lang="en-US" sz="6000" dirty="0" err="1">
                <a:solidFill>
                  <a:srgbClr val="FF0C56"/>
                </a:solidFill>
                <a:effectLst>
                  <a:glow rad="127000">
                    <a:srgbClr val="FF6699">
                      <a:alpha val="50000"/>
                    </a:srgbClr>
                  </a:glow>
                </a:effectLst>
                <a:latin typeface="Times New Roman" panose="02020603050405020304" charset="0"/>
                <a:ea typeface="Microsoft YaHei" panose="020B0503020204020204" charset="-122"/>
                <a:cs typeface="Times New Roman" panose="02020603050405020304" charset="0"/>
              </a:rPr>
              <a:t>Bài</a:t>
            </a:r>
            <a:r>
              <a:rPr lang="en-US" sz="6000" dirty="0">
                <a:solidFill>
                  <a:srgbClr val="FF0C56"/>
                </a:solidFill>
                <a:effectLst>
                  <a:glow rad="127000">
                    <a:srgbClr val="FF6699">
                      <a:alpha val="50000"/>
                    </a:srgbClr>
                  </a:glow>
                </a:effectLst>
                <a:latin typeface="Times New Roman" panose="02020603050405020304" charset="0"/>
                <a:ea typeface="Microsoft YaHei" panose="020B0503020204020204" charset="-122"/>
                <a:cs typeface="Times New Roman" panose="02020603050405020304" charset="0"/>
              </a:rPr>
              <a:t> </a:t>
            </a:r>
            <a:r>
              <a:rPr lang="en-US" sz="6000" dirty="0" err="1">
                <a:solidFill>
                  <a:srgbClr val="FF0C56"/>
                </a:solidFill>
                <a:effectLst>
                  <a:glow rad="127000">
                    <a:srgbClr val="FF6699">
                      <a:alpha val="50000"/>
                    </a:srgbClr>
                  </a:glow>
                </a:effectLst>
                <a:latin typeface="Times New Roman" panose="02020603050405020304" charset="0"/>
                <a:ea typeface="Microsoft YaHei" panose="020B0503020204020204" charset="-122"/>
                <a:cs typeface="Times New Roman" panose="02020603050405020304" charset="0"/>
              </a:rPr>
              <a:t>làm</a:t>
            </a:r>
            <a:r>
              <a:rPr lang="en-US" sz="6000" dirty="0">
                <a:solidFill>
                  <a:srgbClr val="FF0C56"/>
                </a:solidFill>
                <a:effectLst>
                  <a:glow rad="127000">
                    <a:srgbClr val="FF6699">
                      <a:alpha val="50000"/>
                    </a:srgbClr>
                  </a:glow>
                </a:effectLst>
                <a:latin typeface="Times New Roman" panose="02020603050405020304" charset="0"/>
                <a:ea typeface="Microsoft YaHei" panose="020B0503020204020204" charset="-122"/>
                <a:cs typeface="Times New Roman" panose="02020603050405020304" charset="0"/>
              </a:rPr>
              <a:t> </a:t>
            </a:r>
            <a:r>
              <a:rPr lang="en-US" sz="6000" dirty="0" err="1">
                <a:solidFill>
                  <a:srgbClr val="FF0C56"/>
                </a:solidFill>
                <a:effectLst>
                  <a:glow rad="127000">
                    <a:srgbClr val="FF6699">
                      <a:alpha val="50000"/>
                    </a:srgbClr>
                  </a:glow>
                </a:effectLst>
                <a:latin typeface="Times New Roman" panose="02020603050405020304" charset="0"/>
                <a:ea typeface="Microsoft YaHei" panose="020B0503020204020204" charset="-122"/>
                <a:cs typeface="Times New Roman" panose="02020603050405020304" charset="0"/>
              </a:rPr>
              <a:t>mẫu</a:t>
            </a:r>
            <a:endParaRPr lang="en-US" sz="6000" dirty="0" err="1">
              <a:solidFill>
                <a:srgbClr val="FF0C56"/>
              </a:solidFill>
              <a:effectLst>
                <a:glow rad="127000">
                  <a:srgbClr val="FF6699">
                    <a:alpha val="50000"/>
                  </a:srgbClr>
                </a:glow>
              </a:effectLst>
              <a:latin typeface="Times New Roman" panose="02020603050405020304" charset="0"/>
              <a:ea typeface="Microsoft YaHei" panose="020B0503020204020204" charset="-122"/>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TextBox 4"/>
          <p:cNvSpPr txBox="1"/>
          <p:nvPr/>
        </p:nvSpPr>
        <p:spPr>
          <a:xfrm>
            <a:off x="1760854" y="2067426"/>
            <a:ext cx="8670290" cy="1938020"/>
          </a:xfrm>
          <a:prstGeom prst="rect">
            <a:avLst/>
          </a:prstGeom>
          <a:noFill/>
        </p:spPr>
        <p:txBody>
          <a:bodyPr wrap="none" rtlCol="0">
            <a:spAutoFit/>
          </a:bodyPr>
          <a:lstStyle/>
          <a:p>
            <a:pPr lvl="0" algn="ctr" defTabSz="914400">
              <a:defRPr/>
            </a:pPr>
            <a:r>
              <a:rPr lang="en-US" altLang="zh-CN" sz="6000" b="1" dirty="0">
                <a:solidFill>
                  <a:srgbClr val="FFFFFF"/>
                </a:solidFill>
                <a:latin typeface="Times New Roman" panose="02020603050405020304" charset="0"/>
                <a:ea typeface="Arial-Rounded" panose="020B0500000000000000" pitchFamily="34" charset="0"/>
                <a:cs typeface="Times New Roman" panose="02020603050405020304" charset="0"/>
                <a:sym typeface="Arial" panose="020B0604020202020204"/>
              </a:rPr>
              <a:t>ÔN TẬP GIỮA HỌC KÌ I</a:t>
            </a:r>
            <a:endParaRPr lang="en-US" altLang="zh-CN" sz="6000" b="1" dirty="0">
              <a:solidFill>
                <a:srgbClr val="FFFFFF"/>
              </a:solidFill>
              <a:latin typeface="Times New Roman" panose="02020603050405020304" charset="0"/>
              <a:ea typeface="Arial-Rounded" panose="020B0500000000000000" pitchFamily="34" charset="0"/>
              <a:cs typeface="Times New Roman" panose="02020603050405020304" charset="0"/>
              <a:sym typeface="Arial" panose="020B0604020202020204"/>
            </a:endParaRPr>
          </a:p>
          <a:p>
            <a:pPr lvl="0" algn="ctr" defTabSz="914400">
              <a:defRPr/>
            </a:pPr>
            <a:r>
              <a:rPr lang="en-US" altLang="zh-CN" sz="6000" b="1" dirty="0">
                <a:solidFill>
                  <a:srgbClr val="FFFFFF"/>
                </a:solidFill>
                <a:latin typeface="Times New Roman" panose="02020603050405020304" charset="0"/>
                <a:ea typeface="Arial-Rounded" panose="020B0500000000000000" pitchFamily="34" charset="0"/>
                <a:cs typeface="Times New Roman" panose="02020603050405020304" charset="0"/>
                <a:sym typeface="Arial" panose="020B0604020202020204"/>
              </a:rPr>
              <a:t>(</a:t>
            </a:r>
            <a:r>
              <a:rPr lang="en-US" altLang="zh-CN" sz="6000" b="1" i="1" dirty="0">
                <a:solidFill>
                  <a:srgbClr val="FFFFFF"/>
                </a:solidFill>
                <a:latin typeface="Times New Roman" panose="02020603050405020304" charset="0"/>
                <a:ea typeface="Arial-Rounded" panose="020B0500000000000000" pitchFamily="34" charset="0"/>
                <a:cs typeface="Times New Roman" panose="02020603050405020304" charset="0"/>
                <a:sym typeface="Arial" panose="020B0604020202020204"/>
              </a:rPr>
              <a:t>TIẾT 6 – 7</a:t>
            </a:r>
            <a:r>
              <a:rPr lang="en-US" altLang="zh-CN" sz="6000" b="1" dirty="0">
                <a:solidFill>
                  <a:srgbClr val="FFFFFF"/>
                </a:solidFill>
                <a:latin typeface="Times New Roman" panose="02020603050405020304" charset="0"/>
                <a:ea typeface="Arial-Rounded" panose="020B0500000000000000" pitchFamily="34" charset="0"/>
                <a:cs typeface="Times New Roman" panose="02020603050405020304" charset="0"/>
                <a:sym typeface="Arial" panose="020B0604020202020204"/>
              </a:rPr>
              <a:t> )</a:t>
            </a:r>
            <a:endParaRPr kumimoji="0" lang="en-US" altLang="zh-CN" sz="6000" b="1" i="0" u="none" strike="noStrike" kern="1200" cap="none" spc="0" normalizeH="0" baseline="0" noProof="0" dirty="0">
              <a:ln>
                <a:noFill/>
              </a:ln>
              <a:solidFill>
                <a:srgbClr val="FFFFFF"/>
              </a:solidFill>
              <a:effectLst/>
              <a:uLnTx/>
              <a:uFillTx/>
              <a:latin typeface="Times New Roman" panose="02020603050405020304" charset="0"/>
              <a:ea typeface="Arial-Rounded" panose="020B0500000000000000" pitchFamily="34" charset="0"/>
              <a:cs typeface="Times New Roman" panose="02020603050405020304" charset="0"/>
              <a:sym typeface="Arial" panose="020B0604020202020204"/>
            </a:endParaRPr>
          </a:p>
        </p:txBody>
      </p:sp>
      <p:grpSp>
        <p:nvGrpSpPr>
          <p:cNvPr id="4" name="Group 3"/>
          <p:cNvGrpSpPr/>
          <p:nvPr/>
        </p:nvGrpSpPr>
        <p:grpSpPr>
          <a:xfrm>
            <a:off x="4296291" y="214409"/>
            <a:ext cx="3651572" cy="1935134"/>
            <a:chOff x="4244100" y="605635"/>
            <a:chExt cx="3651572" cy="1935134"/>
          </a:xfrm>
        </p:grpSpPr>
        <p:grpSp>
          <p:nvGrpSpPr>
            <p:cNvPr id="5" name="组合 53"/>
            <p:cNvGrpSpPr/>
            <p:nvPr/>
          </p:nvGrpSpPr>
          <p:grpSpPr>
            <a:xfrm>
              <a:off x="4244100" y="605635"/>
              <a:ext cx="3529523" cy="1739137"/>
              <a:chOff x="9564105" y="-41534"/>
              <a:chExt cx="1942865" cy="1411513"/>
            </a:xfrm>
          </p:grpSpPr>
          <p:sp>
            <p:nvSpPr>
              <p:cNvPr id="7" name="圆角矩形 46"/>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7"/>
              <p:cNvGrpSpPr/>
              <p:nvPr/>
            </p:nvGrpSpPr>
            <p:grpSpPr>
              <a:xfrm>
                <a:off x="9932705" y="-41534"/>
                <a:ext cx="131459" cy="696270"/>
                <a:chOff x="2258684" y="533582"/>
                <a:chExt cx="303045" cy="1605072"/>
              </a:xfrm>
              <a:effectLst/>
            </p:grpSpPr>
            <p:pic>
              <p:nvPicPr>
                <p:cNvPr id="12" name="图片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48"/>
              <p:cNvGrpSpPr/>
              <p:nvPr/>
            </p:nvGrpSpPr>
            <p:grpSpPr>
              <a:xfrm>
                <a:off x="11076315" y="-41534"/>
                <a:ext cx="131459" cy="696270"/>
                <a:chOff x="2279650" y="533582"/>
                <a:chExt cx="303045" cy="1605072"/>
              </a:xfrm>
              <a:effectLst/>
            </p:grpSpPr>
            <p:pic>
              <p:nvPicPr>
                <p:cNvPr id="10" name="图片 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6" name="Picture 5" descr="Logo&#10;&#10;Description automatically generated"/>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96328" y="1324947"/>
              <a:ext cx="3599344" cy="1215822"/>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wer, picture fram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5145" y="12065"/>
            <a:ext cx="12409805" cy="6858000"/>
          </a:xfrm>
          <a:prstGeom prst="rect">
            <a:avLst/>
          </a:prstGeom>
        </p:spPr>
      </p:pic>
      <p:sp>
        <p:nvSpPr>
          <p:cNvPr id="11" name="TextBox 10"/>
          <p:cNvSpPr txBox="1"/>
          <p:nvPr/>
        </p:nvSpPr>
        <p:spPr>
          <a:xfrm>
            <a:off x="1569720" y="1671955"/>
            <a:ext cx="10143490" cy="3046095"/>
          </a:xfrm>
          <a:prstGeom prst="rect">
            <a:avLst/>
          </a:prstGeom>
          <a:noFill/>
        </p:spPr>
        <p:txBody>
          <a:bodyPr wrap="square">
            <a:spAutoFit/>
          </a:bodyPr>
          <a:lstStyle/>
          <a:p>
            <a:pPr lvl="0" algn="just">
              <a:defRPr/>
            </a:pPr>
            <a:r>
              <a:rPr lang="vi-VN" sz="3200" b="1" dirty="0">
                <a:solidFill>
                  <a:srgbClr val="002060"/>
                </a:solidFill>
                <a:latin typeface="Times New Roman" panose="02020603050405020304" charset="0"/>
                <a:ea typeface="Arial-Rounded" panose="020B0500000000000000" pitchFamily="34" charset="0"/>
                <a:cs typeface="Times New Roman" panose="02020603050405020304" charset="0"/>
              </a:rPr>
              <a:t>   Nam là người bạn thân nhất của em. Nam là một người tốt bụng, luôn nhiệt tình giúp đỡ mọi người. Có lần, bút của em hết mực. Trong khi em còn đang loay hoay chưa biết phải làm thế nào thì Nam đã nhanh chóng lấy chiếc bút dự phòng của bạn ra cho em mượn. Em rất quý Nam và mong chúng em mãi là bạn thân của nhau.</a:t>
            </a:r>
            <a:endParaRPr lang="vi-VN" sz="3200" b="1" dirty="0">
              <a:solidFill>
                <a:srgbClr val="002060"/>
              </a:solidFill>
              <a:latin typeface="Times New Roman" panose="02020603050405020304" charset="0"/>
              <a:ea typeface="Arial-Rounded" panose="020B0500000000000000" pitchFamily="34" charset="0"/>
              <a:cs typeface="Times New Roman" panose="02020603050405020304" charset="0"/>
            </a:endParaRPr>
          </a:p>
        </p:txBody>
      </p:sp>
      <p:sp>
        <p:nvSpPr>
          <p:cNvPr id="12" name="TextBox 11"/>
          <p:cNvSpPr txBox="1"/>
          <p:nvPr/>
        </p:nvSpPr>
        <p:spPr>
          <a:xfrm>
            <a:off x="0" y="1550670"/>
            <a:ext cx="1428750" cy="23069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charset="0"/>
                <a:ea typeface="Microsoft YaHei" panose="020B0503020204020204" charset="-122"/>
                <a:cs typeface="Times New Roman" panose="02020603050405020304" charset="0"/>
              </a:rPr>
              <a:t>Bài</a:t>
            </a:r>
            <a:r>
              <a:rPr kumimoji="0" lang="en-US" sz="4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charset="0"/>
                <a:ea typeface="Microsoft YaHei" panose="020B0503020204020204" charset="-122"/>
                <a:cs typeface="Times New Roman" panose="02020603050405020304" charset="0"/>
              </a:rPr>
              <a:t> </a:t>
            </a:r>
            <a:r>
              <a:rPr kumimoji="0" lang="en-US" sz="4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charset="0"/>
                <a:ea typeface="Microsoft YaHei" panose="020B0503020204020204" charset="-122"/>
                <a:cs typeface="Times New Roman" panose="02020603050405020304" charset="0"/>
              </a:rPr>
              <a:t>làm</a:t>
            </a:r>
            <a:r>
              <a:rPr kumimoji="0" lang="en-US" sz="4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charset="0"/>
                <a:ea typeface="Microsoft YaHei" panose="020B0503020204020204" charset="-122"/>
                <a:cs typeface="Times New Roman" panose="02020603050405020304" charset="0"/>
              </a:rPr>
              <a:t> </a:t>
            </a:r>
            <a:r>
              <a:rPr kumimoji="0" lang="en-US" sz="4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charset="0"/>
                <a:ea typeface="Microsoft YaHei" panose="020B0503020204020204" charset="-122"/>
                <a:cs typeface="Times New Roman" panose="02020603050405020304" charset="0"/>
              </a:rPr>
              <a:t>mẫu</a:t>
            </a:r>
            <a:endParaRPr kumimoji="0" lang="en-US" sz="4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charset="0"/>
              <a:ea typeface="Microsoft YaHei" panose="020B0503020204020204" charset="-122"/>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376863" y="0"/>
            <a:ext cx="5438274" cy="1107996"/>
          </a:xfrm>
          <a:prstGeom prst="rect">
            <a:avLst/>
          </a:prstGeom>
          <a:noFill/>
        </p:spPr>
        <p:txBody>
          <a:bodyPr wrap="square" rtlCol="0">
            <a:spAutoFit/>
          </a:bodyPr>
          <a:lstStyle/>
          <a:p>
            <a:pPr algn="ctr">
              <a:defRPr/>
            </a:pPr>
            <a:r>
              <a:rPr lang="en-US" sz="6600" dirty="0" err="1">
                <a:solidFill>
                  <a:srgbClr val="AF06AA"/>
                </a:solidFill>
                <a:effectLst>
                  <a:glow rad="127000">
                    <a:srgbClr val="AF06AA">
                      <a:alpha val="30000"/>
                    </a:srgbClr>
                  </a:glow>
                </a:effectLst>
                <a:latin typeface="SVN-Redressed" panose="02040603050506020204" pitchFamily="18" charset="0"/>
              </a:rPr>
              <a:t>Trao</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đổi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bài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viết</a:t>
            </a:r>
            <a:endParaRPr lang="en-US" sz="6600" dirty="0">
              <a:solidFill>
                <a:srgbClr val="AF06AA"/>
              </a:solidFill>
              <a:effectLst>
                <a:glow rad="127000">
                  <a:srgbClr val="AF06AA">
                    <a:alpha val="30000"/>
                  </a:srgbClr>
                </a:glow>
              </a:effectLst>
              <a:latin typeface="SVN-Redressed" panose="02040603050506020204" pitchFamily="18" charset="0"/>
            </a:endParaRPr>
          </a:p>
        </p:txBody>
      </p:sp>
      <p:grpSp>
        <p:nvGrpSpPr>
          <p:cNvPr id="20" name="Group 19"/>
          <p:cNvGrpSpPr/>
          <p:nvPr/>
        </p:nvGrpSpPr>
        <p:grpSpPr>
          <a:xfrm>
            <a:off x="731809" y="1087071"/>
            <a:ext cx="2935362" cy="2926080"/>
            <a:chOff x="1105147" y="1463040"/>
            <a:chExt cx="2935362" cy="2926080"/>
          </a:xfrm>
        </p:grpSpPr>
        <p:pic>
          <p:nvPicPr>
            <p:cNvPr id="21" name="Picture 20" descr="A picture containing ic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0243" t="49075" r="44771" b="6081"/>
            <a:stretch>
              <a:fillRect/>
            </a:stretch>
          </p:blipFill>
          <p:spPr>
            <a:xfrm>
              <a:off x="1105147" y="1463040"/>
              <a:ext cx="2935362" cy="2926080"/>
            </a:xfrm>
            <a:prstGeom prst="rect">
              <a:avLst/>
            </a:prstGeom>
          </p:spPr>
        </p:pic>
        <p:sp>
          <p:nvSpPr>
            <p:cNvPr id="22" name="TextBox 21"/>
            <p:cNvSpPr txBox="1"/>
            <p:nvPr/>
          </p:nvSpPr>
          <p:spPr>
            <a:xfrm>
              <a:off x="1399778" y="2177030"/>
              <a:ext cx="2346100" cy="1014730"/>
            </a:xfrm>
            <a:prstGeom prst="rect">
              <a:avLst/>
            </a:prstGeom>
            <a:noFill/>
          </p:spPr>
          <p:txBody>
            <a:bodyPr wrap="square">
              <a:spAutoFit/>
            </a:bodyPr>
            <a:lstStyle/>
            <a:p>
              <a:pPr algn="ctr">
                <a:defRPr/>
              </a:pPr>
              <a:r>
                <a:rPr lang="en-US" sz="3000" b="1" dirty="0" err="1">
                  <a:solidFill>
                    <a:srgbClr val="243F8B"/>
                  </a:solidFill>
                  <a:latin typeface="Times New Roman" panose="02020603050405020304" charset="0"/>
                  <a:cs typeface="Times New Roman" panose="02020603050405020304" charset="0"/>
                </a:rPr>
                <a:t>Đoạn</a:t>
              </a:r>
              <a:r>
                <a:rPr lang="en-US" sz="3000" b="1" dirty="0">
                  <a:solidFill>
                    <a:srgbClr val="243F8B"/>
                  </a:solidFill>
                  <a:latin typeface="Times New Roman" panose="02020603050405020304" charset="0"/>
                  <a:cs typeface="Times New Roman" panose="02020603050405020304" charset="0"/>
                </a:rPr>
                <a:t> </a:t>
              </a:r>
              <a:r>
                <a:rPr lang="en-US" sz="3000" b="1" dirty="0" err="1">
                  <a:solidFill>
                    <a:srgbClr val="243F8B"/>
                  </a:solidFill>
                  <a:latin typeface="Times New Roman" panose="02020603050405020304" charset="0"/>
                  <a:cs typeface="Times New Roman" panose="02020603050405020304" charset="0"/>
                </a:rPr>
                <a:t>văn</a:t>
              </a:r>
              <a:r>
                <a:rPr lang="en-US" sz="3000" b="1" dirty="0">
                  <a:solidFill>
                    <a:srgbClr val="243F8B"/>
                  </a:solidFill>
                  <a:latin typeface="Times New Roman" panose="02020603050405020304" charset="0"/>
                  <a:cs typeface="Times New Roman" panose="02020603050405020304" charset="0"/>
                </a:rPr>
                <a:t> </a:t>
              </a:r>
              <a:r>
                <a:rPr lang="en-US" sz="3000" b="1" dirty="0" err="1">
                  <a:solidFill>
                    <a:srgbClr val="243F8B"/>
                  </a:solidFill>
                  <a:latin typeface="Times New Roman" panose="02020603050405020304" charset="0"/>
                  <a:cs typeface="Times New Roman" panose="02020603050405020304" charset="0"/>
                </a:rPr>
                <a:t>đã</a:t>
              </a:r>
              <a:r>
                <a:rPr lang="en-US" sz="3000" b="1" dirty="0">
                  <a:solidFill>
                    <a:srgbClr val="243F8B"/>
                  </a:solidFill>
                  <a:latin typeface="Times New Roman" panose="02020603050405020304" charset="0"/>
                  <a:cs typeface="Times New Roman" panose="02020603050405020304" charset="0"/>
                </a:rPr>
                <a:t> </a:t>
              </a:r>
              <a:r>
                <a:rPr lang="en-US" sz="3000" b="1" dirty="0" err="1">
                  <a:solidFill>
                    <a:srgbClr val="243F8B"/>
                  </a:solidFill>
                  <a:latin typeface="Times New Roman" panose="02020603050405020304" charset="0"/>
                  <a:cs typeface="Times New Roman" panose="02020603050405020304" charset="0"/>
                </a:rPr>
                <a:t>đúng</a:t>
              </a:r>
              <a:r>
                <a:rPr lang="en-US" sz="3000" b="1" dirty="0">
                  <a:solidFill>
                    <a:srgbClr val="243F8B"/>
                  </a:solidFill>
                  <a:latin typeface="Times New Roman" panose="02020603050405020304" charset="0"/>
                  <a:cs typeface="Times New Roman" panose="02020603050405020304" charset="0"/>
                </a:rPr>
                <a:t> </a:t>
              </a:r>
              <a:r>
                <a:rPr lang="en-US" sz="3000" b="1" dirty="0" err="1">
                  <a:solidFill>
                    <a:srgbClr val="243F8B"/>
                  </a:solidFill>
                  <a:latin typeface="Times New Roman" panose="02020603050405020304" charset="0"/>
                  <a:cs typeface="Times New Roman" panose="02020603050405020304" charset="0"/>
                </a:rPr>
                <a:t>yêu</a:t>
              </a:r>
              <a:r>
                <a:rPr lang="en-US" sz="3000" b="1" dirty="0">
                  <a:solidFill>
                    <a:srgbClr val="243F8B"/>
                  </a:solidFill>
                  <a:latin typeface="Times New Roman" panose="02020603050405020304" charset="0"/>
                  <a:cs typeface="Times New Roman" panose="02020603050405020304" charset="0"/>
                </a:rPr>
                <a:t> </a:t>
              </a:r>
              <a:r>
                <a:rPr lang="en-US" sz="3000" b="1" dirty="0" err="1">
                  <a:solidFill>
                    <a:srgbClr val="243F8B"/>
                  </a:solidFill>
                  <a:latin typeface="Times New Roman" panose="02020603050405020304" charset="0"/>
                  <a:cs typeface="Times New Roman" panose="02020603050405020304" charset="0"/>
                </a:rPr>
                <a:t>cầu</a:t>
              </a:r>
              <a:endParaRPr lang="en-US" sz="3000" b="1" dirty="0">
                <a:solidFill>
                  <a:srgbClr val="243F8B"/>
                </a:solidFill>
                <a:latin typeface="Times New Roman" panose="02020603050405020304" charset="0"/>
                <a:cs typeface="Times New Roman" panose="02020603050405020304" charset="0"/>
              </a:endParaRPr>
            </a:p>
          </p:txBody>
        </p:sp>
      </p:grpSp>
      <p:grpSp>
        <p:nvGrpSpPr>
          <p:cNvPr id="23" name="Group 22"/>
          <p:cNvGrpSpPr/>
          <p:nvPr/>
        </p:nvGrpSpPr>
        <p:grpSpPr>
          <a:xfrm>
            <a:off x="4463844" y="982349"/>
            <a:ext cx="3898325" cy="2743200"/>
            <a:chOff x="4529959" y="951571"/>
            <a:chExt cx="3261464" cy="2743200"/>
          </a:xfrm>
        </p:grpSpPr>
        <p:pic>
          <p:nvPicPr>
            <p:cNvPr id="24" name="Picture 23" descr="A picture containing ic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3710" t="5121" r="47903" b="53750"/>
            <a:stretch>
              <a:fillRect/>
            </a:stretch>
          </p:blipFill>
          <p:spPr>
            <a:xfrm rot="708905">
              <a:off x="4529959" y="951571"/>
              <a:ext cx="3227298" cy="2743200"/>
            </a:xfrm>
            <a:prstGeom prst="rect">
              <a:avLst/>
            </a:prstGeom>
          </p:spPr>
        </p:pic>
        <p:sp>
          <p:nvSpPr>
            <p:cNvPr id="25" name="TextBox 24"/>
            <p:cNvSpPr txBox="1"/>
            <p:nvPr/>
          </p:nvSpPr>
          <p:spPr>
            <a:xfrm>
              <a:off x="4856061" y="1684943"/>
              <a:ext cx="2935362" cy="1477328"/>
            </a:xfrm>
            <a:prstGeom prst="rect">
              <a:avLst/>
            </a:prstGeom>
            <a:noFill/>
          </p:spPr>
          <p:txBody>
            <a:bodyPr wrap="square">
              <a:spAutoFit/>
            </a:bodyPr>
            <a:lstStyle/>
            <a:p>
              <a:pPr algn="ctr">
                <a:defRPr/>
              </a:pPr>
              <a:r>
                <a:rPr lang="en-US" sz="3000" b="1" dirty="0" err="1">
                  <a:solidFill>
                    <a:srgbClr val="FF3300"/>
                  </a:solidFill>
                  <a:latin typeface="Times New Roman" panose="02020603050405020304" charset="0"/>
                  <a:cs typeface="Times New Roman" panose="02020603050405020304" charset="0"/>
                </a:rPr>
                <a:t>Đoạn</a:t>
              </a:r>
              <a:r>
                <a:rPr lang="en-US" sz="3000" b="1" dirty="0">
                  <a:solidFill>
                    <a:srgbClr val="FF3300"/>
                  </a:solidFill>
                  <a:latin typeface="Times New Roman" panose="02020603050405020304" charset="0"/>
                  <a:cs typeface="Times New Roman" panose="02020603050405020304" charset="0"/>
                </a:rPr>
                <a:t> </a:t>
              </a:r>
              <a:r>
                <a:rPr lang="en-US" sz="3000" b="1" dirty="0" err="1">
                  <a:solidFill>
                    <a:srgbClr val="FF3300"/>
                  </a:solidFill>
                  <a:latin typeface="Times New Roman" panose="02020603050405020304" charset="0"/>
                  <a:cs typeface="Times New Roman" panose="02020603050405020304" charset="0"/>
                </a:rPr>
                <a:t>văn</a:t>
              </a:r>
              <a:r>
                <a:rPr lang="en-US" sz="3000" b="1" dirty="0">
                  <a:solidFill>
                    <a:srgbClr val="FF3300"/>
                  </a:solidFill>
                  <a:latin typeface="Times New Roman" panose="02020603050405020304" charset="0"/>
                  <a:cs typeface="Times New Roman" panose="02020603050405020304" charset="0"/>
                </a:rPr>
                <a:t> </a:t>
              </a:r>
              <a:r>
                <a:rPr lang="en-US" sz="3000" b="1" dirty="0" err="1">
                  <a:solidFill>
                    <a:srgbClr val="FF3300"/>
                  </a:solidFill>
                  <a:latin typeface="Times New Roman" panose="02020603050405020304" charset="0"/>
                  <a:cs typeface="Times New Roman" panose="02020603050405020304" charset="0"/>
                </a:rPr>
                <a:t>có</a:t>
              </a:r>
              <a:r>
                <a:rPr lang="en-US" sz="3000" b="1" dirty="0">
                  <a:solidFill>
                    <a:srgbClr val="FF3300"/>
                  </a:solidFill>
                  <a:latin typeface="Times New Roman" panose="02020603050405020304" charset="0"/>
                  <a:cs typeface="Times New Roman" panose="02020603050405020304" charset="0"/>
                </a:rPr>
                <a:t> </a:t>
              </a:r>
              <a:r>
                <a:rPr lang="en-US" sz="3000" b="1" dirty="0" err="1">
                  <a:solidFill>
                    <a:srgbClr val="FF3300"/>
                  </a:solidFill>
                  <a:latin typeface="Times New Roman" panose="02020603050405020304" charset="0"/>
                  <a:cs typeface="Times New Roman" panose="02020603050405020304" charset="0"/>
                </a:rPr>
                <a:t>nhiều</a:t>
              </a:r>
              <a:r>
                <a:rPr lang="en-US" sz="3000" b="1" dirty="0">
                  <a:solidFill>
                    <a:srgbClr val="FF3300"/>
                  </a:solidFill>
                  <a:latin typeface="Times New Roman" panose="02020603050405020304" charset="0"/>
                  <a:cs typeface="Times New Roman" panose="02020603050405020304" charset="0"/>
                </a:rPr>
                <a:t> </a:t>
              </a:r>
              <a:r>
                <a:rPr lang="en-US" sz="3000" b="1" dirty="0" err="1">
                  <a:solidFill>
                    <a:srgbClr val="FF3300"/>
                  </a:solidFill>
                  <a:latin typeface="Times New Roman" panose="02020603050405020304" charset="0"/>
                  <a:cs typeface="Times New Roman" panose="02020603050405020304" charset="0"/>
                </a:rPr>
                <a:t>câu</a:t>
              </a:r>
              <a:r>
                <a:rPr lang="en-US" sz="3000" b="1" dirty="0">
                  <a:solidFill>
                    <a:srgbClr val="FF3300"/>
                  </a:solidFill>
                  <a:latin typeface="Times New Roman" panose="02020603050405020304" charset="0"/>
                  <a:cs typeface="Times New Roman" panose="02020603050405020304" charset="0"/>
                </a:rPr>
                <a:t> </a:t>
              </a:r>
              <a:r>
                <a:rPr lang="en-US" sz="3000" b="1" dirty="0" err="1">
                  <a:solidFill>
                    <a:srgbClr val="FF3300"/>
                  </a:solidFill>
                  <a:latin typeface="Times New Roman" panose="02020603050405020304" charset="0"/>
                  <a:cs typeface="Times New Roman" panose="02020603050405020304" charset="0"/>
                </a:rPr>
                <a:t>văn</a:t>
              </a:r>
              <a:r>
                <a:rPr lang="en-US" sz="3000" b="1" dirty="0">
                  <a:solidFill>
                    <a:srgbClr val="FF3300"/>
                  </a:solidFill>
                  <a:latin typeface="Times New Roman" panose="02020603050405020304" charset="0"/>
                  <a:cs typeface="Times New Roman" panose="02020603050405020304" charset="0"/>
                </a:rPr>
                <a:t> hay</a:t>
              </a:r>
              <a:endParaRPr lang="en-US" sz="3000" b="1" dirty="0">
                <a:solidFill>
                  <a:srgbClr val="FF3300"/>
                </a:solidFill>
                <a:latin typeface="Times New Roman" panose="02020603050405020304" charset="0"/>
                <a:cs typeface="Times New Roman" panose="02020603050405020304" charset="0"/>
              </a:endParaRPr>
            </a:p>
            <a:p>
              <a:pPr algn="ctr">
                <a:defRPr/>
              </a:pPr>
              <a:r>
                <a:rPr lang="en-US" sz="3000" dirty="0">
                  <a:solidFill>
                    <a:prstClr val="black"/>
                  </a:solidFill>
                  <a:latin typeface="Times New Roman" panose="02020603050405020304" charset="0"/>
                  <a:cs typeface="Times New Roman" panose="02020603050405020304" charset="0"/>
                </a:rPr>
                <a:t>(</a:t>
              </a:r>
              <a:r>
                <a:rPr lang="en-US" sz="3000" dirty="0" err="1">
                  <a:solidFill>
                    <a:prstClr val="black"/>
                  </a:solidFill>
                  <a:latin typeface="Times New Roman" panose="02020603050405020304" charset="0"/>
                  <a:cs typeface="Times New Roman" panose="02020603050405020304" charset="0"/>
                </a:rPr>
                <a:t>dùng</a:t>
              </a:r>
              <a:r>
                <a:rPr lang="en-US" sz="3000" dirty="0">
                  <a:solidFill>
                    <a:prstClr val="black"/>
                  </a:solidFill>
                  <a:latin typeface="Times New Roman" panose="02020603050405020304" charset="0"/>
                  <a:cs typeface="Times New Roman" panose="02020603050405020304" charset="0"/>
                </a:rPr>
                <a:t> </a:t>
              </a:r>
              <a:r>
                <a:rPr lang="en-US" sz="3000" dirty="0" err="1">
                  <a:solidFill>
                    <a:prstClr val="black"/>
                  </a:solidFill>
                  <a:latin typeface="Times New Roman" panose="02020603050405020304" charset="0"/>
                  <a:cs typeface="Times New Roman" panose="02020603050405020304" charset="0"/>
                </a:rPr>
                <a:t>từ</a:t>
              </a:r>
              <a:r>
                <a:rPr lang="en-US" sz="3000" dirty="0">
                  <a:solidFill>
                    <a:prstClr val="black"/>
                  </a:solidFill>
                  <a:latin typeface="Times New Roman" panose="02020603050405020304" charset="0"/>
                  <a:cs typeface="Times New Roman" panose="02020603050405020304" charset="0"/>
                </a:rPr>
                <a:t> hay)</a:t>
              </a:r>
              <a:endParaRPr lang="en-US" sz="3000" dirty="0">
                <a:solidFill>
                  <a:prstClr val="black"/>
                </a:solidFill>
                <a:latin typeface="Times New Roman" panose="02020603050405020304" charset="0"/>
                <a:cs typeface="Times New Roman" panose="02020603050405020304" charset="0"/>
              </a:endParaRPr>
            </a:p>
          </p:txBody>
        </p:sp>
      </p:grpSp>
      <p:grpSp>
        <p:nvGrpSpPr>
          <p:cNvPr id="26" name="Group 25"/>
          <p:cNvGrpSpPr/>
          <p:nvPr/>
        </p:nvGrpSpPr>
        <p:grpSpPr>
          <a:xfrm>
            <a:off x="8617869" y="1315671"/>
            <a:ext cx="2961767" cy="2468880"/>
            <a:chOff x="8963158" y="1920240"/>
            <a:chExt cx="2961767" cy="2468880"/>
          </a:xfrm>
        </p:grpSpPr>
        <p:pic>
          <p:nvPicPr>
            <p:cNvPr id="27" name="Picture 26" descr="A picture containing icon&#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54135" t="18058" r="879" b="44442"/>
            <a:stretch>
              <a:fillRect/>
            </a:stretch>
          </p:blipFill>
          <p:spPr>
            <a:xfrm>
              <a:off x="8963158" y="1920240"/>
              <a:ext cx="2961767" cy="2468880"/>
            </a:xfrm>
            <a:prstGeom prst="rect">
              <a:avLst/>
            </a:prstGeom>
          </p:spPr>
        </p:pic>
        <p:sp>
          <p:nvSpPr>
            <p:cNvPr id="28" name="TextBox 27"/>
            <p:cNvSpPr txBox="1"/>
            <p:nvPr/>
          </p:nvSpPr>
          <p:spPr>
            <a:xfrm>
              <a:off x="9314724" y="2416016"/>
              <a:ext cx="2258633" cy="1477328"/>
            </a:xfrm>
            <a:prstGeom prst="rect">
              <a:avLst/>
            </a:prstGeom>
            <a:noFill/>
          </p:spPr>
          <p:txBody>
            <a:bodyPr wrap="square">
              <a:spAutoFit/>
            </a:bodyPr>
            <a:lstStyle/>
            <a:p>
              <a:pPr algn="ctr">
                <a:defRPr/>
              </a:pPr>
              <a:r>
                <a:rPr lang="en-US" sz="3000" b="1" dirty="0" err="1">
                  <a:solidFill>
                    <a:srgbClr val="FF0066"/>
                  </a:solidFill>
                  <a:latin typeface="Times New Roman" panose="02020603050405020304" charset="0"/>
                  <a:cs typeface="Times New Roman" panose="02020603050405020304" charset="0"/>
                </a:rPr>
                <a:t>Đoạn</a:t>
              </a:r>
              <a:r>
                <a:rPr lang="en-US" sz="3000" b="1" dirty="0">
                  <a:solidFill>
                    <a:srgbClr val="FF0066"/>
                  </a:solidFill>
                  <a:latin typeface="Times New Roman" panose="02020603050405020304" charset="0"/>
                  <a:cs typeface="Times New Roman" panose="02020603050405020304" charset="0"/>
                </a:rPr>
                <a:t> </a:t>
              </a:r>
              <a:r>
                <a:rPr lang="en-US" sz="3000" b="1" dirty="0" err="1">
                  <a:solidFill>
                    <a:srgbClr val="FF0066"/>
                  </a:solidFill>
                  <a:latin typeface="Times New Roman" panose="02020603050405020304" charset="0"/>
                  <a:cs typeface="Times New Roman" panose="02020603050405020304" charset="0"/>
                </a:rPr>
                <a:t>văn</a:t>
              </a:r>
              <a:r>
                <a:rPr lang="en-US" sz="3000" b="1" dirty="0">
                  <a:solidFill>
                    <a:srgbClr val="FF0066"/>
                  </a:solidFill>
                  <a:latin typeface="Times New Roman" panose="02020603050405020304" charset="0"/>
                  <a:cs typeface="Times New Roman" panose="02020603050405020304" charset="0"/>
                </a:rPr>
                <a:t> </a:t>
              </a:r>
              <a:r>
                <a:rPr lang="en-US" sz="3000" b="1" dirty="0" err="1">
                  <a:solidFill>
                    <a:srgbClr val="FF0066"/>
                  </a:solidFill>
                  <a:latin typeface="Times New Roman" panose="02020603050405020304" charset="0"/>
                  <a:cs typeface="Times New Roman" panose="02020603050405020304" charset="0"/>
                </a:rPr>
                <a:t>có</a:t>
              </a:r>
              <a:r>
                <a:rPr lang="en-US" sz="3000" b="1" dirty="0">
                  <a:solidFill>
                    <a:srgbClr val="FF0066"/>
                  </a:solidFill>
                  <a:latin typeface="Times New Roman" panose="02020603050405020304" charset="0"/>
                  <a:cs typeface="Times New Roman" panose="02020603050405020304" charset="0"/>
                </a:rPr>
                <a:t> </a:t>
              </a:r>
              <a:r>
                <a:rPr lang="en-US" sz="3000" b="1" dirty="0" err="1">
                  <a:solidFill>
                    <a:srgbClr val="FF0066"/>
                  </a:solidFill>
                  <a:latin typeface="Times New Roman" panose="02020603050405020304" charset="0"/>
                  <a:cs typeface="Times New Roman" panose="02020603050405020304" charset="0"/>
                </a:rPr>
                <a:t>sáng</a:t>
              </a:r>
              <a:r>
                <a:rPr lang="en-US" sz="3000" b="1" dirty="0">
                  <a:solidFill>
                    <a:srgbClr val="FF0066"/>
                  </a:solidFill>
                  <a:latin typeface="Times New Roman" panose="02020603050405020304" charset="0"/>
                  <a:cs typeface="Times New Roman" panose="02020603050405020304" charset="0"/>
                </a:rPr>
                <a:t> </a:t>
              </a:r>
              <a:r>
                <a:rPr lang="en-US" sz="3000" b="1" dirty="0" err="1">
                  <a:solidFill>
                    <a:srgbClr val="FF0066"/>
                  </a:solidFill>
                  <a:latin typeface="Times New Roman" panose="02020603050405020304" charset="0"/>
                  <a:cs typeface="Times New Roman" panose="02020603050405020304" charset="0"/>
                </a:rPr>
                <a:t>tạo</a:t>
              </a:r>
              <a:endParaRPr lang="en-US" sz="3000" b="1" dirty="0">
                <a:solidFill>
                  <a:srgbClr val="FF0066"/>
                </a:solidFill>
                <a:latin typeface="Times New Roman" panose="02020603050405020304" charset="0"/>
                <a:cs typeface="Times New Roman" panose="02020603050405020304" charset="0"/>
              </a:endParaRPr>
            </a:p>
            <a:p>
              <a:pPr algn="ctr">
                <a:defRPr/>
              </a:pPr>
              <a:r>
                <a:rPr lang="en-US" sz="3000" dirty="0">
                  <a:solidFill>
                    <a:prstClr val="black"/>
                  </a:solidFill>
                  <a:latin typeface="Times New Roman" panose="02020603050405020304" charset="0"/>
                  <a:cs typeface="Times New Roman" panose="02020603050405020304" charset="0"/>
                </a:rPr>
                <a:t>(</a:t>
              </a:r>
              <a:r>
                <a:rPr lang="en-US" sz="3000" dirty="0" err="1">
                  <a:solidFill>
                    <a:prstClr val="black"/>
                  </a:solidFill>
                  <a:latin typeface="Times New Roman" panose="02020603050405020304" charset="0"/>
                  <a:cs typeface="Times New Roman" panose="02020603050405020304" charset="0"/>
                </a:rPr>
                <a:t>thêm</a:t>
              </a:r>
              <a:r>
                <a:rPr lang="en-US" sz="3000" dirty="0">
                  <a:solidFill>
                    <a:prstClr val="black"/>
                  </a:solidFill>
                  <a:latin typeface="Times New Roman" panose="02020603050405020304" charset="0"/>
                  <a:cs typeface="Times New Roman" panose="02020603050405020304" charset="0"/>
                </a:rPr>
                <a:t> ý </a:t>
              </a:r>
              <a:r>
                <a:rPr lang="en-US" sz="3000" dirty="0" err="1">
                  <a:solidFill>
                    <a:prstClr val="black"/>
                  </a:solidFill>
                  <a:latin typeface="Times New Roman" panose="02020603050405020304" charset="0"/>
                  <a:cs typeface="Times New Roman" panose="02020603050405020304" charset="0"/>
                </a:rPr>
                <a:t>mới</a:t>
              </a:r>
              <a:r>
                <a:rPr lang="en-US" sz="3000" dirty="0">
                  <a:solidFill>
                    <a:prstClr val="black"/>
                  </a:solidFill>
                  <a:latin typeface="Times New Roman" panose="02020603050405020304" charset="0"/>
                  <a:cs typeface="Times New Roman" panose="02020603050405020304" charset="0"/>
                </a:rPr>
                <a:t>)</a:t>
              </a:r>
              <a:endParaRPr lang="en-US" sz="3000" dirty="0">
                <a:solidFill>
                  <a:prstClr val="black"/>
                </a:solidFill>
                <a:latin typeface="Times New Roman" panose="02020603050405020304" charset="0"/>
                <a:cs typeface="Times New Roman" panose="02020603050405020304" charset="0"/>
              </a:endParaRPr>
            </a:p>
          </p:txBody>
        </p:sp>
      </p:grpSp>
      <p:pic>
        <p:nvPicPr>
          <p:cNvPr id="29" name="Picture 28" descr="A picture containing icon&#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7448" t="27182" r="3097" b="8653"/>
          <a:stretch>
            <a:fillRect/>
          </a:stretch>
        </p:blipFill>
        <p:spPr>
          <a:xfrm>
            <a:off x="2796372" y="3680353"/>
            <a:ext cx="6922512" cy="318297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299"/>
                            </p:stCondLst>
                            <p:childTnLst>
                              <p:par>
                                <p:cTn id="13" presetID="55"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strVal val="#ppt_w*0.70"/>
                                          </p:val>
                                        </p:tav>
                                        <p:tav tm="100000">
                                          <p:val>
                                            <p:strVal val="#ppt_w"/>
                                          </p:val>
                                        </p:tav>
                                      </p:tavLst>
                                    </p:anim>
                                    <p:anim calcmode="lin" valueType="num">
                                      <p:cBhvr>
                                        <p:cTn id="16" dur="500" fill="hold"/>
                                        <p:tgtEl>
                                          <p:spTgt spid="29"/>
                                        </p:tgtEl>
                                        <p:attrNameLst>
                                          <p:attrName>ppt_h</p:attrName>
                                        </p:attrNameLst>
                                      </p:cBhvr>
                                      <p:tavLst>
                                        <p:tav tm="0">
                                          <p:val>
                                            <p:strVal val="#ppt_h"/>
                                          </p:val>
                                        </p:tav>
                                        <p:tav tm="100000">
                                          <p:val>
                                            <p:strVal val="#ppt_h"/>
                                          </p:val>
                                        </p:tav>
                                      </p:tavLst>
                                    </p:anim>
                                    <p:animEffect transition="in" filter="fade">
                                      <p:cBhvr>
                                        <p:cTn id="17"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6" name="uỷn.wav"/>
                                        </p:tgtEl>
                                      </p:cMediaNode>
                                    </p:audio>
                                  </p:subTnLst>
                                </p:cTn>
                              </p:par>
                            </p:childTnLst>
                          </p:cTn>
                        </p:par>
                        <p:par>
                          <p:cTn id="18" fill="hold">
                            <p:stCondLst>
                              <p:cond delay="1799"/>
                            </p:stCondLst>
                            <p:childTnLst>
                              <p:par>
                                <p:cTn id="19" presetID="5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2"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3"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4"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5"/>
          <a:stretch>
            <a:fillRect/>
          </a:stretch>
        </p:blipFill>
        <p:spPr>
          <a:xfrm>
            <a:off x="1118804" y="295458"/>
            <a:ext cx="1525010" cy="2729768"/>
          </a:xfrm>
          <a:prstGeom prst="rect">
            <a:avLst/>
          </a:prstGeom>
        </p:spPr>
      </p:pic>
      <p:sp>
        <p:nvSpPr>
          <p:cNvPr id="8" name="TextBox 7"/>
          <p:cNvSpPr txBox="1"/>
          <p:nvPr/>
        </p:nvSpPr>
        <p:spPr>
          <a:xfrm>
            <a:off x="1846223" y="998622"/>
            <a:ext cx="10345777" cy="132207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charset="0"/>
                <a:cs typeface="Times New Roman" panose="02020603050405020304" charset="0"/>
              </a:rPr>
              <a:t>Hẹn</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charset="0"/>
                <a:cs typeface="Times New Roman" panose="0202060305040502030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charset="0"/>
                <a:cs typeface="Times New Roman" panose="02020603050405020304" charset="0"/>
              </a:rPr>
              <a:t>gặp</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charset="0"/>
                <a:cs typeface="Times New Roman" panose="0202060305040502030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charset="0"/>
                <a:cs typeface="Times New Roman" panose="02020603050405020304" charset="0"/>
              </a:rPr>
              <a:t>lại</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charset="0"/>
                <a:cs typeface="Times New Roman" panose="0202060305040502030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charset="0"/>
                <a:cs typeface="Times New Roman" panose="02020603050405020304" charset="0"/>
              </a:rPr>
              <a:t>các</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charset="0"/>
                <a:cs typeface="Times New Roman" panose="0202060305040502030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charset="0"/>
                <a:cs typeface="Times New Roman" panose="02020603050405020304" charset="0"/>
              </a:rPr>
              <a:t>em</a:t>
            </a:r>
            <a:endPar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2" cstate="screen"/>
          <a:stretch>
            <a:fillRect/>
          </a:stretch>
        </p:blipFill>
        <p:spPr>
          <a:xfrm>
            <a:off x="2082657" y="0"/>
            <a:ext cx="7556500" cy="4241800"/>
          </a:xfrm>
          <a:prstGeom prst="rect">
            <a:avLst/>
          </a:prstGeom>
        </p:spPr>
      </p:pic>
      <p:sp>
        <p:nvSpPr>
          <p:cNvPr id="16" name="TextBox 15"/>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panose="020B0604020202020204"/>
                <a:cs typeface="+mn-cs"/>
              </a:rPr>
              <a:t>A.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panose="020B0604020202020204"/>
                <a:cs typeface="+mn-cs"/>
              </a:rPr>
              <a:t>Đọc</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panose="020B0604020202020204"/>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1"/>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2"/>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6"/>
          <a:srcRect/>
          <a:stretch>
            <a:fillRect/>
          </a:stretch>
        </p:blipFill>
        <p:spPr>
          <a:xfrm>
            <a:off x="8139748" y="4248150"/>
            <a:ext cx="2717800" cy="2687955"/>
          </a:xfrm>
          <a:prstGeom prst="rect">
            <a:avLst/>
          </a:prstGeom>
        </p:spPr>
      </p:pic>
      <p:sp>
        <p:nvSpPr>
          <p:cNvPr id="42" name="文本框 18"/>
          <p:cNvSpPr txBox="1"/>
          <p:nvPr/>
        </p:nvSpPr>
        <p:spPr>
          <a:xfrm>
            <a:off x="2305093" y="2913280"/>
            <a:ext cx="5149383" cy="1938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0"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Luyện</a:t>
            </a:r>
            <a:r>
              <a:rPr kumimoji="0" lang="en-US" altLang="zh-CN" sz="6000" b="0"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altLang="zh-CN" sz="6000" b="0"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đọc</a:t>
            </a:r>
            <a:r>
              <a:rPr kumimoji="0" lang="en-US" altLang="zh-CN" sz="6000" b="0"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endParaRPr kumimoji="0" lang="en-US" altLang="zh-CN" sz="6000" b="0"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0"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thành</a:t>
            </a:r>
            <a:r>
              <a:rPr kumimoji="0" lang="en-US" altLang="zh-CN" sz="6000" b="0"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altLang="zh-CN" sz="6000" b="0"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tiếng</a:t>
            </a:r>
            <a:endParaRPr kumimoji="0" lang="zh-CN" altLang="en-US" sz="6000" b="0"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44" name="文本框 18"/>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800" b="1" i="0" u="none" strike="noStrike" kern="1200" cap="none" spc="0" normalizeH="0" baseline="0" noProof="0" dirty="0">
                <a:ln>
                  <a:noFill/>
                </a:ln>
                <a:solidFill>
                  <a:srgbClr val="FF0000"/>
                </a:solidFill>
                <a:effectLst/>
                <a:uLnTx/>
                <a:uFillTx/>
                <a:latin typeface="Times New Roman" panose="02020603050405020304" charset="0"/>
                <a:ea typeface="仓耳今楷05-6763 W05" panose="02020400000000000000" pitchFamily="18" charset="-122"/>
                <a:cs typeface="Times New Roman" panose="02020603050405020304" charset="0"/>
              </a:rPr>
              <a:t>1</a:t>
            </a:r>
            <a:endParaRPr kumimoji="0" lang="en-US" altLang="zh-CN" sz="8800" b="1" i="0" u="none" strike="noStrike" kern="1200" cap="none" spc="0" normalizeH="0" baseline="0" noProof="0" dirty="0">
              <a:ln>
                <a:noFill/>
              </a:ln>
              <a:solidFill>
                <a:srgbClr val="FF0000"/>
              </a:solidFill>
              <a:effectLst/>
              <a:uLnTx/>
              <a:uFillTx/>
              <a:latin typeface="Times New Roman" panose="02020603050405020304" charset="0"/>
              <a:ea typeface="仓耳今楷05-6763 W05" panose="02020400000000000000" pitchFamily="18" charset="-122"/>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8526325" flipV="1">
            <a:off x="6987335"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3073675" flipH="1" flipV="1">
            <a:off x="3833497"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527315" y="192241"/>
            <a:ext cx="2246630" cy="748030"/>
          </a:xfrm>
          <a:prstGeom prst="rect">
            <a:avLst/>
          </a:prstGeom>
        </p:spPr>
        <p:txBody>
          <a:bodyPr wrap="non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4265" b="1" i="0" u="none" strike="noStrike" kern="0" cap="none" spc="0" normalizeH="0" baseline="0" noProof="0" dirty="0" err="1">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Đọc</a:t>
            </a:r>
            <a:r>
              <a:rPr kumimoji="0" lang="en-US" altLang="zh-CN" sz="4265" b="1" i="0" u="none" strike="noStrike" kern="0" cap="none" spc="0" normalizeH="0" baseline="0" noProof="0" dirty="0">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altLang="zh-CN" sz="4265" b="1" i="0" u="none" strike="noStrike" kern="0" cap="none" spc="0" normalizeH="0" baseline="0" noProof="0" dirty="0" err="1">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mẫu</a:t>
            </a:r>
            <a:endParaRPr kumimoji="0" lang="zh-CN" altLang="en-US" sz="4265" b="1" i="0" u="none" strike="noStrike" kern="0" cap="none" spc="0" normalizeH="0" baseline="0" noProof="0" dirty="0">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16" name="Wave 15"/>
          <p:cNvSpPr/>
          <p:nvPr/>
        </p:nvSpPr>
        <p:spPr>
          <a:xfrm>
            <a:off x="877655" y="2659858"/>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4800" b="1" i="0" u="none" strike="noStrike" kern="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TAY DÒ</a:t>
            </a:r>
            <a:endParaRPr kumimoji="0" lang="en-US" altLang="zh-CN" sz="4800" b="1" i="0" u="none" strike="noStrike" kern="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17" name="Wave 16"/>
          <p:cNvSpPr/>
          <p:nvPr/>
        </p:nvSpPr>
        <p:spPr>
          <a:xfrm>
            <a:off x="8103642" y="2659857"/>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4265" b="1" i="0" u="none" strike="noStrike" kern="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TAI NGHE</a:t>
            </a:r>
            <a:endParaRPr kumimoji="0" lang="en-US" altLang="zh-CN" sz="4265" b="1" i="0" u="none" strike="noStrike" kern="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18" name="Wave 17"/>
          <p:cNvSpPr/>
          <p:nvPr/>
        </p:nvSpPr>
        <p:spPr>
          <a:xfrm>
            <a:off x="4187025" y="4678353"/>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4800" b="1" i="0" u="none" strike="noStrike" kern="0" cap="none" spc="0" normalizeH="0" baseline="0" noProof="0" dirty="0">
                <a:ln>
                  <a:noFill/>
                </a:ln>
                <a:solidFill>
                  <a:srgbClr val="FFFF00"/>
                </a:solidFill>
                <a:effectLst/>
                <a:uLnTx/>
                <a:uFillTx/>
                <a:latin typeface="Times New Roman" panose="02020603050405020304" charset="0"/>
                <a:ea typeface="Arial-Rounded" panose="020B0500000000000000" pitchFamily="34" charset="0"/>
                <a:cs typeface="Times New Roman" panose="02020603050405020304" charset="0"/>
              </a:rPr>
              <a:t>MẮT DÕI</a:t>
            </a:r>
            <a:endParaRPr kumimoji="0" lang="en-US" altLang="zh-CN" sz="4800" b="1" i="0" u="none" strike="noStrike" kern="0" cap="none" spc="0" normalizeH="0" baseline="0" noProof="0" dirty="0">
              <a:ln>
                <a:noFill/>
              </a:ln>
              <a:solidFill>
                <a:srgbClr val="FFFF00"/>
              </a:solidFill>
              <a:effectLst/>
              <a:uLnTx/>
              <a:uFillTx/>
              <a:latin typeface="Times New Roman" panose="02020603050405020304" charset="0"/>
              <a:ea typeface="Arial-Rounded" panose="020B0500000000000000" pitchFamily="34" charset="0"/>
              <a:cs typeface="Times New Roman" panose="02020603050405020304" charset="0"/>
            </a:endParaRPr>
          </a:p>
        </p:txBody>
      </p:sp>
      <p:pic>
        <p:nvPicPr>
          <p:cNvPr id="19" name="Kí hiệu - Khám phá &amp; Luyện tậ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86141" y="89333"/>
            <a:ext cx="851896" cy="851896"/>
          </a:xfrm>
          <a:prstGeom prst="rect">
            <a:avLst/>
          </a:prstGeom>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b="7514"/>
          <a:stretch>
            <a:fillRect/>
          </a:stretch>
        </p:blipFill>
        <p:spPr>
          <a:xfrm>
            <a:off x="5037084" y="2478315"/>
            <a:ext cx="1903547" cy="190137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90500" y="600076"/>
            <a:ext cx="11725275" cy="6000750"/>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4403420" y="0"/>
            <a:ext cx="4109060" cy="859611"/>
          </a:xfrm>
          <a:prstGeom prst="rect">
            <a:avLst/>
          </a:prstGeom>
        </p:spPr>
      </p:pic>
      <p:pic>
        <p:nvPicPr>
          <p:cNvPr id="7" name="Picture 6"/>
          <p:cNvPicPr>
            <a:picLocks noChangeAspect="1"/>
          </p:cNvPicPr>
          <p:nvPr/>
        </p:nvPicPr>
        <p:blipFill>
          <a:blip r:embed="rId3"/>
          <a:stretch>
            <a:fillRect/>
          </a:stretch>
        </p:blipFill>
        <p:spPr>
          <a:xfrm>
            <a:off x="8025130" y="5521960"/>
            <a:ext cx="3679825" cy="1457325"/>
          </a:xfrm>
          <a:prstGeom prst="rect">
            <a:avLst/>
          </a:prstGeom>
        </p:spPr>
      </p:pic>
      <p:sp>
        <p:nvSpPr>
          <p:cNvPr id="29" name="TextBox 28"/>
          <p:cNvSpPr txBox="1"/>
          <p:nvPr/>
        </p:nvSpPr>
        <p:spPr>
          <a:xfrm>
            <a:off x="381000" y="625613"/>
            <a:ext cx="11515725" cy="5631180"/>
          </a:xfrm>
          <a:prstGeom prst="rect">
            <a:avLst/>
          </a:prstGeom>
          <a:noFill/>
        </p:spPr>
        <p:txBody>
          <a:bodyPr wrap="square" rtlCol="0">
            <a:spAutoFit/>
          </a:bodyPr>
          <a:lstStyle/>
          <a:p>
            <a:pPr algn="just"/>
            <a:r>
              <a:rPr lang="en-US" sz="2400" dirty="0">
                <a:latin typeface="Times New Roman" panose="02020603050405020304" charset="0"/>
                <a:ea typeface="Arial-Rounded" panose="020B0500000000000000" pitchFamily="34" charset="0"/>
                <a:cs typeface="Times New Roman" panose="02020603050405020304" charset="0"/>
              </a:rPr>
              <a:t>   </a:t>
            </a:r>
            <a:r>
              <a:rPr lang="vi-VN" sz="2400" dirty="0">
                <a:latin typeface="Times New Roman" panose="02020603050405020304" charset="0"/>
                <a:ea typeface="Arial-Rounded" panose="020B0500000000000000" pitchFamily="34" charset="0"/>
                <a:cs typeface="Times New Roman" panose="02020603050405020304" charset="0"/>
              </a:rPr>
              <a:t>Bé nói với các em:</a:t>
            </a:r>
            <a:endParaRPr lang="vi-VN" sz="2400" dirty="0">
              <a:latin typeface="Times New Roman" panose="02020603050405020304" charset="0"/>
              <a:ea typeface="Arial-Rounded" panose="020B0500000000000000" pitchFamily="34" charset="0"/>
              <a:cs typeface="Times New Roman" panose="02020603050405020304" charset="0"/>
            </a:endParaRPr>
          </a:p>
          <a:p>
            <a:pPr algn="just"/>
            <a:r>
              <a:rPr lang="en-US" sz="2400" dirty="0">
                <a:latin typeface="Times New Roman" panose="02020603050405020304" charset="0"/>
                <a:ea typeface="Arial-Rounded" panose="020B0500000000000000" pitchFamily="34" charset="0"/>
                <a:cs typeface="Times New Roman" panose="02020603050405020304" charset="0"/>
              </a:rPr>
              <a:t>   </a:t>
            </a:r>
            <a:r>
              <a:rPr lang="vi-VN" sz="2400" dirty="0">
                <a:latin typeface="Times New Roman" panose="02020603050405020304" charset="0"/>
                <a:ea typeface="Arial-Rounded" panose="020B0500000000000000" pitchFamily="34" charset="0"/>
                <a:cs typeface="Times New Roman" panose="02020603050405020304" charset="0"/>
              </a:rPr>
              <a:t>- Bây giờ chơi đi học, nghen! Đứa nào học giỏi, mai mốt má cho đi học thiệt.</a:t>
            </a:r>
            <a:endParaRPr lang="vi-VN" sz="2400" dirty="0">
              <a:latin typeface="Times New Roman" panose="02020603050405020304" charset="0"/>
              <a:ea typeface="Arial-Rounded" panose="020B0500000000000000" pitchFamily="34" charset="0"/>
              <a:cs typeface="Times New Roman" panose="02020603050405020304" charset="0"/>
            </a:endParaRPr>
          </a:p>
          <a:p>
            <a:pPr algn="just"/>
            <a:r>
              <a:rPr lang="en-US" sz="2400" dirty="0">
                <a:latin typeface="Times New Roman" panose="02020603050405020304" charset="0"/>
                <a:ea typeface="Arial-Rounded" panose="020B0500000000000000" pitchFamily="34" charset="0"/>
                <a:cs typeface="Times New Roman" panose="02020603050405020304" charset="0"/>
              </a:rPr>
              <a:t>   </a:t>
            </a:r>
            <a:r>
              <a:rPr lang="vi-VN" sz="2400" dirty="0">
                <a:latin typeface="Times New Roman" panose="02020603050405020304" charset="0"/>
                <a:ea typeface="Arial-Rounded" panose="020B0500000000000000" pitchFamily="34" charset="0"/>
                <a:cs typeface="Times New Roman" panose="02020603050405020304" charset="0"/>
              </a:rPr>
              <a:t>Đàn em tranh nhau ngồi vào một chỗ. Bé kẹp lại tóc, thả ống quần xuống, lấy cái nón của  má đội lên đầu. Nó cố bắt chước cái dáng đi khoan thai của cô giáo khi cô bước vào lớp. Đàn em cũng làm y hệt đám học trò, đứng cả dậy, cười khúc khích chào cô.</a:t>
            </a:r>
            <a:endParaRPr lang="vi-VN" sz="2400" dirty="0">
              <a:latin typeface="Times New Roman" panose="02020603050405020304" charset="0"/>
              <a:ea typeface="Arial-Rounded" panose="020B0500000000000000" pitchFamily="34" charset="0"/>
              <a:cs typeface="Times New Roman" panose="02020603050405020304" charset="0"/>
            </a:endParaRPr>
          </a:p>
          <a:p>
            <a:pPr algn="just"/>
            <a:r>
              <a:rPr lang="en-US" sz="2400" dirty="0">
                <a:latin typeface="Times New Roman" panose="02020603050405020304" charset="0"/>
                <a:ea typeface="Arial-Rounded" panose="020B0500000000000000" pitchFamily="34" charset="0"/>
                <a:cs typeface="Times New Roman" panose="02020603050405020304" charset="0"/>
              </a:rPr>
              <a:t>   </a:t>
            </a:r>
            <a:r>
              <a:rPr lang="vi-VN" sz="2400" dirty="0">
                <a:latin typeface="Times New Roman" panose="02020603050405020304" charset="0"/>
                <a:ea typeface="Arial-Rounded" panose="020B0500000000000000" pitchFamily="34" charset="0"/>
                <a:cs typeface="Times New Roman" panose="02020603050405020304" charset="0"/>
              </a:rPr>
              <a:t>Bé treo nón lên, mặt tỉnh khô, lấy một nhánh trâm bầu làm thước. Mấy đứa em chống hai tay ngồi dòm chị. Giống như cô giáo, Bé đưa mắt nhìn đám học trò. Đôi mắt Bé ánh lên vẻ tự hào. Bé nhón chân lên, bàn tay tròn trịa cầm nhánh trâm bầu nhịp nhịp trên tấm bảng một cách chăm chú. Đàn em há miệng dòm theo tay chị. Bé đánh vần từng tiếng. Đàn em ríu rít đánh vần theo. Thằng Hiển ngọng líu, nói không kịp hai đứa lớn. Cái Anh bao giờ cũng giành phần đọc xong trước. Nó ngồi giữa cái Thanh và thằng Hiển, gọn tròn như một củ khoai, hai má núng nính ửng hồng. Cái Thanh ngồi đó, hiền dịu, mở to đôi mắt nhìn tấm bảng, vừa đọc vừa mân mê mái tóc mai. Thằng em nhỏ nhìn vào miệng ba đứa lớn rồi cũng bi bô la lên rối rít.</a:t>
            </a:r>
            <a:endParaRPr lang="en-US" sz="2400" dirty="0">
              <a:latin typeface="Times New Roman" panose="02020603050405020304" charset="0"/>
              <a:ea typeface="Arial-Rounded" panose="020B0500000000000000" pitchFamily="34" charset="0"/>
              <a:cs typeface="Times New Roman" panose="02020603050405020304" charset="0"/>
            </a:endParaRPr>
          </a:p>
          <a:p>
            <a:pPr algn="r"/>
            <a:r>
              <a:rPr lang="en-US" sz="2400" dirty="0">
                <a:latin typeface="Times New Roman" panose="02020603050405020304" charset="0"/>
                <a:ea typeface="Arial-Rounded" panose="020B0500000000000000" pitchFamily="34" charset="0"/>
                <a:cs typeface="Times New Roman" panose="02020603050405020304" charset="0"/>
              </a:rPr>
              <a:t>(Theo </a:t>
            </a:r>
            <a:r>
              <a:rPr lang="en-US" sz="2400" dirty="0" err="1">
                <a:latin typeface="Times New Roman" panose="02020603050405020304" charset="0"/>
                <a:ea typeface="Arial-Rounded" panose="020B0500000000000000" pitchFamily="34" charset="0"/>
                <a:cs typeface="Times New Roman" panose="02020603050405020304" charset="0"/>
              </a:rPr>
              <a:t>Nguyễn</a:t>
            </a:r>
            <a:r>
              <a:rPr lang="en-US" sz="2400" dirty="0">
                <a:latin typeface="Times New Roman" panose="02020603050405020304" charset="0"/>
                <a:ea typeface="Arial-Rounded" panose="020B0500000000000000" pitchFamily="34" charset="0"/>
                <a:cs typeface="Times New Roman" panose="02020603050405020304" charset="0"/>
              </a:rPr>
              <a:t> </a:t>
            </a:r>
            <a:r>
              <a:rPr lang="en-US" sz="2400" dirty="0" err="1">
                <a:latin typeface="Times New Roman" panose="02020603050405020304" charset="0"/>
                <a:ea typeface="Arial-Rounded" panose="020B0500000000000000" pitchFamily="34" charset="0"/>
                <a:cs typeface="Times New Roman" panose="02020603050405020304" charset="0"/>
              </a:rPr>
              <a:t>Thi</a:t>
            </a:r>
            <a:r>
              <a:rPr lang="en-US" sz="2400" dirty="0">
                <a:latin typeface="Times New Roman" panose="02020603050405020304" charset="0"/>
                <a:ea typeface="Arial-Rounded" panose="020B0500000000000000" pitchFamily="34" charset="0"/>
                <a:cs typeface="Times New Roman" panose="02020603050405020304" charset="0"/>
              </a:rPr>
              <a:t>)</a:t>
            </a:r>
            <a:endParaRPr lang="vi-VN" sz="2400" dirty="0">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48" name="图片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grpSp>
        <p:nvGrpSpPr>
          <p:cNvPr id="39" name="组合 38"/>
          <p:cNvGrpSpPr/>
          <p:nvPr/>
        </p:nvGrpSpPr>
        <p:grpSpPr>
          <a:xfrm>
            <a:off x="775267" y="1584837"/>
            <a:ext cx="4763984" cy="2067570"/>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sym typeface="+mn-lt"/>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315066" y="2291039"/>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sym typeface="+mn-lt"/>
                  </a:rPr>
                  <a:t>01</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sym typeface="+mn-lt"/>
                </a:endParaRPr>
              </a:p>
            </p:txBody>
          </p:sp>
        </p:grpSp>
        <p:sp>
          <p:nvSpPr>
            <p:cNvPr id="33" name="文本框 32"/>
            <p:cNvSpPr txBox="1"/>
            <p:nvPr/>
          </p:nvSpPr>
          <p:spPr>
            <a:xfrm>
              <a:off x="2576515" y="240638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charset="0"/>
                  <a:ea typeface="Arial-Rounded" panose="020B0500000000000000" pitchFamily="34" charset="0"/>
                  <a:cs typeface="Times New Roman" panose="02020603050405020304" charset="0"/>
                  <a:sym typeface="+mn-lt"/>
                </a:rPr>
                <a:t>nghen</a:t>
              </a:r>
              <a:endPar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charset="0"/>
                <a:ea typeface="Arial-Rounded" panose="020B0500000000000000" pitchFamily="34" charset="0"/>
                <a:cs typeface="Times New Roman" panose="02020603050405020304" charset="0"/>
                <a:sym typeface="+mn-lt"/>
              </a:endParaRPr>
            </a:p>
          </p:txBody>
        </p:sp>
      </p:grpSp>
      <p:grpSp>
        <p:nvGrpSpPr>
          <p:cNvPr id="41" name="组合 40"/>
          <p:cNvGrpSpPr/>
          <p:nvPr/>
        </p:nvGrpSpPr>
        <p:grpSpPr>
          <a:xfrm>
            <a:off x="6454709" y="3246796"/>
            <a:ext cx="4526700" cy="1967857"/>
            <a:chOff x="6544421" y="2819090"/>
            <a:chExt cx="4526700"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sym typeface="+mn-lt"/>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7154192" y="3862357"/>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sym typeface="+mn-lt"/>
                  </a:rPr>
                  <a:t>04</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sym typeface="+mn-lt"/>
                </a:endParaRPr>
              </a:p>
            </p:txBody>
          </p:sp>
        </p:grpSp>
        <p:sp>
          <p:nvSpPr>
            <p:cNvPr id="36" name="文本框 35"/>
            <p:cNvSpPr txBox="1"/>
            <p:nvPr/>
          </p:nvSpPr>
          <p:spPr>
            <a:xfrm>
              <a:off x="8412900" y="395699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charset="0"/>
                  <a:ea typeface="Arial-Rounded" panose="020B0500000000000000" pitchFamily="34" charset="0"/>
                  <a:cs typeface="Times New Roman" panose="02020603050405020304" charset="0"/>
                  <a:sym typeface="+mn-lt"/>
                </a:rPr>
                <a:t>núng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charset="0"/>
                  <a:ea typeface="Arial-Rounded" panose="020B0500000000000000" pitchFamily="34" charset="0"/>
                  <a:cs typeface="Times New Roman" panose="0202060305040502030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charset="0"/>
                  <a:ea typeface="Arial-Rounded" panose="020B0500000000000000" pitchFamily="34" charset="0"/>
                  <a:cs typeface="Times New Roman" panose="02020603050405020304" charset="0"/>
                  <a:sym typeface="+mn-lt"/>
                </a:rPr>
                <a:t>nính</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charset="0"/>
                <a:ea typeface="Arial-Rounded" panose="020B0500000000000000" pitchFamily="34" charset="0"/>
                <a:cs typeface="Times New Roman" panose="02020603050405020304" charset="0"/>
                <a:sym typeface="+mn-lt"/>
              </a:endParaRPr>
            </a:p>
          </p:txBody>
        </p:sp>
      </p:grpSp>
      <p:grpSp>
        <p:nvGrpSpPr>
          <p:cNvPr id="40" name="组合 39"/>
          <p:cNvGrpSpPr/>
          <p:nvPr/>
        </p:nvGrpSpPr>
        <p:grpSpPr>
          <a:xfrm>
            <a:off x="765425" y="3221903"/>
            <a:ext cx="4744635" cy="1992750"/>
            <a:chOff x="746681" y="2800958"/>
            <a:chExt cx="4744635"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sym typeface="+mn-lt"/>
                  </a:endParaRPr>
                </a:p>
              </p:txBody>
            </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315066" y="3844535"/>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sym typeface="+mn-lt"/>
                  </a:rPr>
                  <a:t>03</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sym typeface="+mn-lt"/>
                </a:endParaRPr>
              </a:p>
            </p:txBody>
          </p:sp>
        </p:grpSp>
        <p:sp>
          <p:nvSpPr>
            <p:cNvPr id="35" name="文本框 34"/>
            <p:cNvSpPr txBox="1"/>
            <p:nvPr/>
          </p:nvSpPr>
          <p:spPr>
            <a:xfrm>
              <a:off x="2351755" y="3969893"/>
              <a:ext cx="31192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200" dirty="0">
                  <a:solidFill>
                    <a:prstClr val="black"/>
                  </a:solidFill>
                  <a:effectLst>
                    <a:outerShdw blurRad="38100" dist="38100" dir="2700000" algn="tl">
                      <a:srgbClr val="000000">
                        <a:alpha val="43137"/>
                      </a:srgbClr>
                    </a:outerShdw>
                  </a:effectLst>
                  <a:latin typeface="Times New Roman" panose="02020603050405020304" charset="0"/>
                  <a:ea typeface="Arial-Rounded" panose="020B0500000000000000" pitchFamily="34" charset="0"/>
                  <a:cs typeface="Times New Roman" panose="02020603050405020304" charset="0"/>
                  <a:sym typeface="+mn-lt"/>
                </a:rPr>
                <a:t>n</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charset="0"/>
                  <a:ea typeface="Arial-Rounded" panose="020B0500000000000000" pitchFamily="34" charset="0"/>
                  <a:cs typeface="Times New Roman" panose="02020603050405020304" charset="0"/>
                  <a:sym typeface="+mn-lt"/>
                </a:rPr>
                <a:t>gọng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charset="0"/>
                  <a:ea typeface="Arial-Rounded" panose="020B0500000000000000" pitchFamily="34" charset="0"/>
                  <a:cs typeface="Times New Roman" panose="0202060305040502030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charset="0"/>
                  <a:ea typeface="Arial-Rounded" panose="020B0500000000000000" pitchFamily="34" charset="0"/>
                  <a:cs typeface="Times New Roman" panose="02020603050405020304" charset="0"/>
                  <a:sym typeface="+mn-lt"/>
                </a:rPr>
                <a:t>líu</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charset="0"/>
                <a:ea typeface="Arial-Rounded" panose="020B0500000000000000" pitchFamily="34" charset="0"/>
                <a:cs typeface="Times New Roman" panose="02020603050405020304" charset="0"/>
                <a:sym typeface="+mn-lt"/>
              </a:endParaRPr>
            </a:p>
          </p:txBody>
        </p:sp>
      </p:grpSp>
      <p:grpSp>
        <p:nvGrpSpPr>
          <p:cNvPr id="46" name="组合 45"/>
          <p:cNvGrpSpPr/>
          <p:nvPr/>
        </p:nvGrpSpPr>
        <p:grpSpPr>
          <a:xfrm>
            <a:off x="3113055" y="-2856359"/>
            <a:ext cx="5712718" cy="5712718"/>
            <a:chOff x="3113055" y="-2856359"/>
            <a:chExt cx="5712718" cy="5712718"/>
          </a:xfrm>
        </p:grpSpPr>
        <p:pic>
          <p:nvPicPr>
            <p:cNvPr id="45"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3055" y="-2856359"/>
              <a:ext cx="5712718" cy="5712718"/>
            </a:xfrm>
            <a:prstGeom prst="rect">
              <a:avLst/>
            </a:prstGeom>
          </p:spPr>
        </p:pic>
        <p:sp>
          <p:nvSpPr>
            <p:cNvPr id="43" name="矩形 259"/>
            <p:cNvSpPr>
              <a:spLocks noChangeArrowheads="1"/>
            </p:cNvSpPr>
            <p:nvPr/>
          </p:nvSpPr>
          <p:spPr bwMode="auto">
            <a:xfrm>
              <a:off x="4435576" y="957000"/>
              <a:ext cx="3070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Từ</a:t>
              </a:r>
              <a:r>
                <a:rPr kumimoji="0" lang="en-US" altLang="zh-CN" sz="4000" b="1" i="0" u="none" strike="noStrike" kern="1200" cap="all" spc="0" normalizeH="0" baseline="0" noProof="0" dirty="0">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khó</a:t>
              </a:r>
              <a:endParaRPr kumimoji="0" lang="zh-CN" altLang="en-US" sz="4000" b="1" i="0" u="none" strike="noStrike" kern="1200" cap="all" spc="0" normalizeH="0" baseline="0" noProof="0" dirty="0">
                <a:ln w="19050">
                  <a:solidFill>
                    <a:prstClr val="black">
                      <a:lumMod val="85000"/>
                      <a:lumOff val="15000"/>
                    </a:prstClr>
                  </a:solidFill>
                </a:ln>
                <a:solidFill>
                  <a:srgbClr val="92D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8" name="图片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44" name="图片 43"/>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grpSp>
        <p:nvGrpSpPr>
          <p:cNvPr id="42" name="组合 41"/>
          <p:cNvGrpSpPr/>
          <p:nvPr/>
        </p:nvGrpSpPr>
        <p:grpSpPr>
          <a:xfrm>
            <a:off x="6454709" y="1793420"/>
            <a:ext cx="4526701" cy="1846815"/>
            <a:chOff x="6544421" y="1365714"/>
            <a:chExt cx="4526701"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sym typeface="+mn-lt"/>
                  </a:endParaRPr>
                </a:p>
              </p:txBody>
            </p:sp>
            <p:pic>
              <p:nvPicPr>
                <p:cNvPr id="12"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97853" y="2349423"/>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sym typeface="+mn-lt"/>
                  </a:rPr>
                  <a:t>02</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sym typeface="+mn-lt"/>
                </a:endParaRPr>
              </a:p>
            </p:txBody>
          </p:sp>
        </p:grpSp>
        <p:sp>
          <p:nvSpPr>
            <p:cNvPr id="34" name="文本框 33"/>
            <p:cNvSpPr txBox="1"/>
            <p:nvPr/>
          </p:nvSpPr>
          <p:spPr>
            <a:xfrm>
              <a:off x="8049106" y="2431552"/>
              <a:ext cx="2807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charset="0"/>
                  <a:ea typeface="Arial-Rounded" panose="020B0500000000000000" pitchFamily="34" charset="0"/>
                  <a:cs typeface="Times New Roman" panose="02020603050405020304" charset="0"/>
                  <a:sym typeface="+mn-lt"/>
                </a:rPr>
                <a:t>tròn</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charset="0"/>
                  <a:ea typeface="Arial-Rounded" panose="020B0500000000000000" pitchFamily="34" charset="0"/>
                  <a:cs typeface="Times New Roman" panose="0202060305040502030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charset="0"/>
                  <a:ea typeface="Arial-Rounded" panose="020B0500000000000000" pitchFamily="34" charset="0"/>
                  <a:cs typeface="Times New Roman" panose="02020603050405020304" charset="0"/>
                  <a:sym typeface="+mn-lt"/>
                </a:rPr>
                <a:t>trịa</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charset="0"/>
                <a:ea typeface="Arial-Rounded" panose="020B0500000000000000" pitchFamily="34" charset="0"/>
                <a:cs typeface="Times New Roman" panose="02020603050405020304" charset="0"/>
                <a:sym typeface="+mn-lt"/>
              </a:endParaRPr>
            </a:p>
          </p:txBody>
        </p:sp>
      </p:grpSp>
      <p:pic>
        <p:nvPicPr>
          <p:cNvPr id="51" name="图片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16314" y="5621173"/>
            <a:ext cx="971414" cy="1074756"/>
          </a:xfrm>
          <a:prstGeom prst="rect">
            <a:avLst/>
          </a:prstGeom>
        </p:spPr>
      </p:pic>
      <p:pic>
        <p:nvPicPr>
          <p:cNvPr id="52" name="图片 5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45171" y="5901974"/>
            <a:ext cx="651839" cy="728078"/>
          </a:xfrm>
          <a:prstGeom prst="rect">
            <a:avLst/>
          </a:prstGeom>
        </p:spPr>
      </p:pic>
      <p:pic>
        <p:nvPicPr>
          <p:cNvPr id="53" name="图片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23348" y="585957"/>
            <a:ext cx="1303954" cy="1259753"/>
          </a:xfrm>
          <a:prstGeom prst="rect">
            <a:avLst/>
          </a:prstGeom>
        </p:spPr>
      </p:pic>
      <p:pic>
        <p:nvPicPr>
          <p:cNvPr id="54" name="图片 5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47" name="图片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5 1.03287 L -0.025 1.03333 C -0.02578 1.02569 -0.02656 1.01852 -0.02708 1.01157 C -0.0276 1.00532 -0.02786 0.99861 -0.02812 0.99236 C -0.0289 0.98102 -0.02981 0.96968 -0.0302 0.95833 C -0.03424 0.8706 -0.0302 0.92986 -0.03437 0.87315 C -0.03372 0.78796 -0.03359 0.70255 -0.03229 0.61759 C -0.03229 0.60949 -0.03086 0.60185 -0.0302 0.59398 C -0.02981 0.58912 -0.02968 0.58403 -0.02916 0.57917 C -0.02825 0.56829 -0.02669 0.55787 -0.02604 0.54722 C -0.02487 0.52338 -0.02422 0.5037 -0.02187 0.48125 C -0.02148 0.47616 -0.02057 0.47106 -0.01979 0.4662 C -0.01914 0.45394 -0.01862 0.4419 -0.0177 0.43009 C -0.01653 0.40995 -0.01445 0.39028 -0.01354 0.37037 C -0.01328 0.36181 -0.01315 0.35301 -0.0125 0.34491 C -0.01185 0.33472 -0.01054 0.32477 -0.00937 0.31481 C -0.00911 0.31204 -0.00872 0.30903 -0.00833 0.30648 C -0.00768 0.29792 -0.00729 0.28912 -0.00625 0.28079 C -0.00573 0.27546 -0.00338 0.26644 -0.00208 0.26181 C -0.00182 0.2537 -0.00169 0.24606 -0.00104 0.23819 C -0.00026 0.22731 0.00078 0.21667 0.00209 0.20625 C 0.00235 0.20347 0.00287 0.20046 0.00313 0.19769 C 0.00508 0.17361 0.00287 0.18796 0.00521 0.17431 C 0.00482 0.15301 0.00469 0.13148 0.00417 0.11042 C 0.00391 0.10532 0.00339 0.10023 0.00313 0.0956 C 0.00261 0.08843 0.00261 0.08125 0.00209 0.07431 C 0.00157 0.06898 0.00013 0.06435 -3.33333E-6 0.05926 C -0.00065 0.03935 -3.33333E-6 0.01944 -3.33333E-6 -0.00023 L -3.33333E-6 0 " pathEditMode="relative" rAng="0" ptsTypes="AAAAAAAAAAAAAAAAAAAAAAAAAAAAA">
                                      <p:cBhvr>
                                        <p:cTn id="6" dur="2000" fill="hold"/>
                                        <p:tgtEl>
                                          <p:spTgt spid="46"/>
                                        </p:tgtEl>
                                        <p:attrNameLst>
                                          <p:attrName>ppt_x</p:attrName>
                                          <p:attrName>ppt_y</p:attrName>
                                        </p:attrNameLst>
                                      </p:cBhvr>
                                      <p:rCtr x="1042" y="-51644"/>
                                    </p:animMotion>
                                  </p:childTnLst>
                                </p:cTn>
                              </p:par>
                            </p:childTnLst>
                          </p:cTn>
                        </p:par>
                        <p:par>
                          <p:cTn id="7" fill="hold">
                            <p:stCondLst>
                              <p:cond delay="2000"/>
                            </p:stCondLst>
                            <p:childTnLst>
                              <p:par>
                                <p:cTn id="8" presetID="12" presetClass="entr" presetSubtype="8" fill="hold" nodeType="after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500"/>
                                        <p:tgtEl>
                                          <p:spTgt spid="39"/>
                                        </p:tgtEl>
                                        <p:attrNameLst>
                                          <p:attrName>ppt_x</p:attrName>
                                        </p:attrNameLst>
                                      </p:cBhvr>
                                      <p:tavLst>
                                        <p:tav tm="0">
                                          <p:val>
                                            <p:strVal val="#ppt_x-#ppt_w*1.125000"/>
                                          </p:val>
                                        </p:tav>
                                        <p:tav tm="100000">
                                          <p:val>
                                            <p:strVal val="#ppt_x"/>
                                          </p:val>
                                        </p:tav>
                                      </p:tavLst>
                                    </p:anim>
                                    <p:animEffect transition="in" filter="wipe(right)">
                                      <p:cBhvr>
                                        <p:cTn id="11" dur="500"/>
                                        <p:tgtEl>
                                          <p:spTgt spid="39"/>
                                        </p:tgtEl>
                                      </p:cBhvr>
                                    </p:animEffect>
                                  </p:childTnLst>
                                </p:cTn>
                              </p:par>
                            </p:childTnLst>
                          </p:cTn>
                        </p:par>
                        <p:par>
                          <p:cTn id="12" fill="hold">
                            <p:stCondLst>
                              <p:cond delay="2500"/>
                            </p:stCondLst>
                            <p:childTnLst>
                              <p:par>
                                <p:cTn id="13" presetID="1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p:tgtEl>
                                          <p:spTgt spid="40"/>
                                        </p:tgtEl>
                                        <p:attrNameLst>
                                          <p:attrName>ppt_x</p:attrName>
                                        </p:attrNameLst>
                                      </p:cBhvr>
                                      <p:tavLst>
                                        <p:tav tm="0">
                                          <p:val>
                                            <p:strVal val="#ppt_x-#ppt_w*1.125000"/>
                                          </p:val>
                                        </p:tav>
                                        <p:tav tm="100000">
                                          <p:val>
                                            <p:strVal val="#ppt_x"/>
                                          </p:val>
                                        </p:tav>
                                      </p:tavLst>
                                    </p:anim>
                                    <p:animEffect transition="in" filter="wipe(right)">
                                      <p:cBhvr>
                                        <p:cTn id="21" dur="500"/>
                                        <p:tgtEl>
                                          <p:spTgt spid="40"/>
                                        </p:tgtEl>
                                      </p:cBhvr>
                                    </p:animEffect>
                                  </p:childTnLst>
                                </p:cTn>
                              </p:par>
                            </p:childTnLst>
                          </p:cTn>
                        </p:par>
                        <p:par>
                          <p:cTn id="22" fill="hold">
                            <p:stCondLst>
                              <p:cond delay="3500"/>
                            </p:stCondLst>
                            <p:childTnLst>
                              <p:par>
                                <p:cTn id="23" presetID="12" presetClass="entr" presetSubtype="8"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ppt_x</p:attrName>
                                        </p:attrNameLst>
                                      </p:cBhvr>
                                      <p:tavLst>
                                        <p:tav tm="0">
                                          <p:val>
                                            <p:strVal val="#ppt_x-#ppt_w*1.125000"/>
                                          </p:val>
                                        </p:tav>
                                        <p:tav tm="100000">
                                          <p:val>
                                            <p:strVal val="#ppt_x"/>
                                          </p:val>
                                        </p:tav>
                                      </p:tavLst>
                                    </p:anim>
                                    <p:animEffect transition="in" filter="wipe(right)">
                                      <p:cBhvr>
                                        <p:cTn id="26" dur="500"/>
                                        <p:tgtEl>
                                          <p:spTgt spid="41"/>
                                        </p:tgtEl>
                                      </p:cBhvr>
                                    </p:animEffect>
                                  </p:childTnLst>
                                </p:cTn>
                              </p:par>
                              <p:par>
                                <p:cTn id="27" presetID="10" presetClass="entr" presetSubtype="0" fill="hold" nodeType="withEffect">
                                  <p:stCondLst>
                                    <p:cond delay="40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8" presetClass="emph" presetSubtype="0" repeatCount="indefinite" fill="hold" nodeType="withEffect">
                                  <p:stCondLst>
                                    <p:cond delay="400"/>
                                  </p:stCondLst>
                                  <p:childTnLst>
                                    <p:animRot by="21600000">
                                      <p:cBhvr>
                                        <p:cTn id="31" dur="2700" fill="hold"/>
                                        <p:tgtEl>
                                          <p:spTgt spid="53"/>
                                        </p:tgtEl>
                                        <p:attrNameLst>
                                          <p:attrName>r</p:attrName>
                                        </p:attrNameLst>
                                      </p:cBhvr>
                                    </p:animRot>
                                  </p:childTnLst>
                                </p:cTn>
                              </p:par>
                              <p:par>
                                <p:cTn id="32" presetID="42" presetClass="entr" presetSubtype="0" fill="hold" nodeType="withEffect">
                                  <p:stCondLst>
                                    <p:cond delay="200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anim calcmode="lin" valueType="num">
                                      <p:cBhvr>
                                        <p:cTn id="35" dur="1000" fill="hold"/>
                                        <p:tgtEl>
                                          <p:spTgt spid="54"/>
                                        </p:tgtEl>
                                        <p:attrNameLst>
                                          <p:attrName>ppt_x</p:attrName>
                                        </p:attrNameLst>
                                      </p:cBhvr>
                                      <p:tavLst>
                                        <p:tav tm="0">
                                          <p:val>
                                            <p:strVal val="#ppt_x"/>
                                          </p:val>
                                        </p:tav>
                                        <p:tav tm="100000">
                                          <p:val>
                                            <p:strVal val="#ppt_x"/>
                                          </p:val>
                                        </p:tav>
                                      </p:tavLst>
                                    </p:anim>
                                    <p:anim calcmode="lin" valueType="num">
                                      <p:cBhvr>
                                        <p:cTn id="3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2" cstate="screen"/>
          <a:stretch>
            <a:fillRect/>
          </a:stretch>
        </p:blipFill>
        <p:spPr>
          <a:xfrm>
            <a:off x="2082657" y="0"/>
            <a:ext cx="7556500" cy="4241800"/>
          </a:xfrm>
          <a:prstGeom prst="rect">
            <a:avLst/>
          </a:prstGeom>
        </p:spPr>
      </p:pic>
      <p:sp>
        <p:nvSpPr>
          <p:cNvPr id="16" name="TextBox 15"/>
          <p:cNvSpPr txBox="1"/>
          <p:nvPr/>
        </p:nvSpPr>
        <p:spPr>
          <a:xfrm>
            <a:off x="2352532" y="1307452"/>
            <a:ext cx="7016750" cy="132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Times New Roman" panose="02020603050405020304" charset="0"/>
                <a:cs typeface="Times New Roman" panose="02020603050405020304" charset="0"/>
              </a:rPr>
              <a:t>Giải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Times New Roman" panose="02020603050405020304" charset="0"/>
                <a:cs typeface="Times New Roman" panose="02020603050405020304" charset="0"/>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Times New Roman" panose="02020603050405020304" charset="0"/>
                <a:cs typeface="Times New Roman" panose="02020603050405020304" charset="0"/>
              </a:rPr>
              <a:t>nghĩa</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Times New Roman" panose="02020603050405020304" charset="0"/>
                <a:cs typeface="Times New Roman" panose="02020603050405020304" charset="0"/>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Times New Roman" panose="02020603050405020304" charset="0"/>
                <a:cs typeface="Times New Roman" panose="02020603050405020304" charset="0"/>
              </a:rPr>
              <a:t>từ</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4444</Words>
  <Application>WPS Presentation</Application>
  <PresentationFormat>Widescreen</PresentationFormat>
  <Paragraphs>234</Paragraphs>
  <Slides>32</Slides>
  <Notes>27</Notes>
  <HiddenSlides>0</HiddenSlides>
  <MMClips>1</MMClips>
  <ScaleCrop>false</ScaleCrop>
  <HeadingPairs>
    <vt:vector size="6" baseType="variant">
      <vt:variant>
        <vt:lpstr>已用的字体</vt:lpstr>
      </vt:variant>
      <vt:variant>
        <vt:i4>26</vt:i4>
      </vt:variant>
      <vt:variant>
        <vt:lpstr>主题</vt:lpstr>
      </vt:variant>
      <vt:variant>
        <vt:i4>7</vt:i4>
      </vt:variant>
      <vt:variant>
        <vt:lpstr>幻灯片标题</vt:lpstr>
      </vt:variant>
      <vt:variant>
        <vt:i4>32</vt:i4>
      </vt:variant>
    </vt:vector>
  </HeadingPairs>
  <TitlesOfParts>
    <vt:vector size="65" baseType="lpstr">
      <vt:lpstr>Arial</vt:lpstr>
      <vt:lpstr>SimSun</vt:lpstr>
      <vt:lpstr>Wingdings</vt:lpstr>
      <vt:lpstr>Lato Regular</vt:lpstr>
      <vt:lpstr>Segoe Print</vt:lpstr>
      <vt:lpstr>Lato Hairline</vt:lpstr>
      <vt:lpstr>Lato Light</vt:lpstr>
      <vt:lpstr>Arial</vt:lpstr>
      <vt:lpstr>Microsoft YaHei</vt:lpstr>
      <vt:lpstr>字魂70号-灵悦黑体</vt:lpstr>
      <vt:lpstr>#9Slide07 HoneyCream</vt:lpstr>
      <vt:lpstr>Calibri</vt:lpstr>
      <vt:lpstr>方正黑体简体</vt:lpstr>
      <vt:lpstr>DengXian</vt:lpstr>
      <vt:lpstr>Times New Roman</vt:lpstr>
      <vt:lpstr>Arial-Rounded</vt:lpstr>
      <vt:lpstr>Vrinda</vt:lpstr>
      <vt:lpstr>仓耳今楷05-6763 W05</vt:lpstr>
      <vt:lpstr>Calibri</vt:lpstr>
      <vt:lpstr>Arial Unicode MS</vt:lpstr>
      <vt:lpstr>HP001 4 hàng</vt:lpstr>
      <vt:lpstr>字魂59号-创粗黑</vt:lpstr>
      <vt:lpstr>字魂59号-创粗黑</vt:lpstr>
      <vt:lpstr>SimHei</vt:lpstr>
      <vt:lpstr>SVN-Redressed</vt:lpstr>
      <vt:lpstr>Calibri Light</vt:lpstr>
      <vt:lpstr>2_Office 主题​​</vt:lpstr>
      <vt:lpstr>1_Office Theme</vt:lpstr>
      <vt:lpstr>4_Office 主题</vt:lpstr>
      <vt:lpstr>Office 主题</vt:lpstr>
      <vt:lpstr>6_Office Theme</vt:lpstr>
      <vt:lpstr>千图网海量PPT模板www.58pic.com​​</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THI LIEN</cp:lastModifiedBy>
  <cp:revision>38</cp:revision>
  <dcterms:created xsi:type="dcterms:W3CDTF">2022-06-29T15:12:00Z</dcterms:created>
  <dcterms:modified xsi:type="dcterms:W3CDTF">2022-11-04T04:25:39Z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B9DCFABA083644498AC47F8304AE8087</vt:lpwstr>
  </property>
  <property fmtid="{D5CDD505-2E9C-101B-9397-08002B2CF9AE}" pid="3" name="KSOProductBuildVer">
    <vt:lpwstr>1033-11.2.0.11380</vt:lpwstr>
  </property>
</Properties>
</file>